
<file path=[Content_Types].xml><?xml version="1.0" encoding="utf-8"?>
<Types xmlns="http://schemas.openxmlformats.org/package/2006/content-types">
  <Default Extension="png" ContentType="image/png"/>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geNW1dr2aWeXU7AVh/UsAQ==" hashData="S2Sq3gLc4LtDhYAUARsd0fyXHm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CC6600"/>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autoAdjust="0"/>
    <p:restoredTop sz="89771" autoAdjust="0"/>
  </p:normalViewPr>
  <p:slideViewPr>
    <p:cSldViewPr>
      <p:cViewPr>
        <p:scale>
          <a:sx n="55" d="100"/>
          <a:sy n="55" d="100"/>
        </p:scale>
        <p:origin x="-1109"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5D8AE81A-7FFE-4F70-81D4-DB1147D020E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5D8AE81A-7FFE-4F70-81D4-DB1147D020EC}"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5D8AE81A-7FFE-4F70-81D4-DB1147D020EC}"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87639DBD-4C80-437E-81FC-639AA3BBE972}" type="datetimeFigureOut">
              <a:rPr lang="ar-SA" smtClean="0"/>
              <a:pPr/>
              <a:t>07/07/1432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5D8AE81A-7FFE-4F70-81D4-DB1147D020EC}"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7639DBD-4C80-437E-81FC-639AA3BBE972}" type="datetimeFigureOut">
              <a:rPr lang="ar-SA" smtClean="0"/>
              <a:pPr/>
              <a:t>07/07/1432</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D8AE81A-7FFE-4F70-81D4-DB1147D020EC}"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2.xml"/><Relationship Id="rId4" Type="http://schemas.openxmlformats.org/officeDocument/2006/relationships/image" Target="../media/image8.wmf"/></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slideLayout" Target="../slideLayouts/slideLayout7.xml"/><Relationship Id="rId5" Type="http://schemas.openxmlformats.org/officeDocument/2006/relationships/image" Target="../media/image9.wmf"/><Relationship Id="rId4" Type="http://schemas.openxmlformats.org/officeDocument/2006/relationships/image" Target="../media/image8.wmf"/></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شريط منحني إلى الأسفل 7"/>
          <p:cNvSpPr/>
          <p:nvPr/>
        </p:nvSpPr>
        <p:spPr>
          <a:xfrm>
            <a:off x="1295400" y="3200400"/>
            <a:ext cx="7239000" cy="2971800"/>
          </a:xfrm>
          <a:prstGeom prst="ellipseRibbon">
            <a:avLst/>
          </a:prstGeom>
          <a:ln>
            <a:prstDash val="dash"/>
          </a:ln>
        </p:spPr>
        <p:style>
          <a:lnRef idx="1">
            <a:schemeClr val="dk1"/>
          </a:lnRef>
          <a:fillRef idx="2">
            <a:schemeClr val="dk1"/>
          </a:fillRef>
          <a:effectRef idx="1">
            <a:schemeClr val="dk1"/>
          </a:effectRef>
          <a:fontRef idx="minor">
            <a:schemeClr val="dk1"/>
          </a:fontRef>
        </p:style>
        <p:txBody>
          <a:bodyPr rtlCol="1" anchor="ctr">
            <a:prstTxWarp prst="textPlain">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5400" b="1" dirty="0" smtClean="0">
                <a:ln w="11430"/>
                <a:solidFill>
                  <a:srgbClr val="002060"/>
                </a:solidFill>
                <a:effectLst>
                  <a:glow rad="139700">
                    <a:schemeClr val="accent1">
                      <a:satMod val="175000"/>
                      <a:alpha val="40000"/>
                    </a:schemeClr>
                  </a:glow>
                  <a:outerShdw blurRad="50800" dist="39000" dir="5460000" algn="tl">
                    <a:srgbClr val="000000">
                      <a:alpha val="38000"/>
                    </a:srgbClr>
                  </a:outerShdw>
                </a:effectLst>
              </a:rPr>
              <a:t>الأنظمة</a:t>
            </a:r>
            <a:endParaRPr lang="ar-SA" sz="5400" b="1" dirty="0">
              <a:ln w="11430"/>
              <a:solidFill>
                <a:srgbClr val="002060"/>
              </a:solidFill>
              <a:effectLst>
                <a:glow rad="139700">
                  <a:schemeClr val="accent1">
                    <a:satMod val="175000"/>
                    <a:alpha val="40000"/>
                  </a:schemeClr>
                </a:glow>
                <a:outerShdw blurRad="50800" dist="39000" dir="5460000" algn="tl">
                  <a:srgbClr val="000000">
                    <a:alpha val="38000"/>
                  </a:srgbClr>
                </a:outerShdw>
              </a:effectLst>
            </a:endParaRPr>
          </a:p>
        </p:txBody>
      </p:sp>
      <p:sp>
        <p:nvSpPr>
          <p:cNvPr id="9" name="سهم للأسفل 8"/>
          <p:cNvSpPr/>
          <p:nvPr/>
        </p:nvSpPr>
        <p:spPr>
          <a:xfrm>
            <a:off x="3581400" y="685800"/>
            <a:ext cx="2667000" cy="3200400"/>
          </a:xfrm>
          <a:prstGeom prst="downArrow">
            <a:avLst/>
          </a:prstGeom>
          <a:ln>
            <a:prstDash val="dash"/>
          </a:ln>
        </p:spPr>
        <p:style>
          <a:lnRef idx="1">
            <a:schemeClr val="dk1"/>
          </a:lnRef>
          <a:fillRef idx="2">
            <a:schemeClr val="dk1"/>
          </a:fillRef>
          <a:effectRef idx="1">
            <a:schemeClr val="dk1"/>
          </a:effectRef>
          <a:fontRef idx="minor">
            <a:schemeClr val="dk1"/>
          </a:fontRef>
        </p:style>
        <p:txBody>
          <a:bodyPr vert="vert270"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4000" b="1" dirty="0" smtClean="0">
                <a:ln w="11430"/>
                <a:solidFill>
                  <a:srgbClr val="002060"/>
                </a:solidFill>
                <a:effectLst>
                  <a:glow rad="101600">
                    <a:schemeClr val="accent1">
                      <a:satMod val="175000"/>
                      <a:alpha val="40000"/>
                    </a:schemeClr>
                  </a:glow>
                  <a:outerShdw blurRad="38100" dist="38100" dir="2700000" algn="tl">
                    <a:srgbClr val="000000">
                      <a:alpha val="43137"/>
                    </a:srgbClr>
                  </a:outerShdw>
                </a:effectLst>
              </a:rPr>
              <a:t>الوحدة الثالثة</a:t>
            </a:r>
            <a:endParaRPr lang="ar-SA" sz="4000" b="1" dirty="0">
              <a:ln w="11430"/>
              <a:solidFill>
                <a:srgbClr val="002060"/>
              </a:solidFill>
              <a:effectLst>
                <a:glow rad="101600">
                  <a:schemeClr val="accent1">
                    <a:satMod val="175000"/>
                    <a:alpha val="40000"/>
                  </a:schemeClr>
                </a:glow>
                <a:outerShdw blurRad="38100" dist="38100" dir="2700000" algn="tl">
                  <a:srgbClr val="000000">
                    <a:alpha val="43137"/>
                  </a:srgbClr>
                </a:outerShdw>
              </a:effectLst>
            </a:endParaRPr>
          </a:p>
        </p:txBody>
      </p:sp>
    </p:spTree>
  </p:cSld>
  <p:clrMapOvr>
    <a:masterClrMapping/>
  </p:clrMapOvr>
  <p:transition advClick="0">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 calcmode="lin" valueType="num">
                                      <p:cBhvr additive="base">
                                        <p:cTn id="14" dur="2000" fill="hold"/>
                                        <p:tgtEl>
                                          <p:spTgt spid="8"/>
                                        </p:tgtEl>
                                        <p:attrNameLst>
                                          <p:attrName>ppt_x</p:attrName>
                                        </p:attrNameLst>
                                      </p:cBhvr>
                                      <p:tavLst>
                                        <p:tav tm="0">
                                          <p:val>
                                            <p:strVal val="#ppt_x"/>
                                          </p:val>
                                        </p:tav>
                                        <p:tav tm="100000">
                                          <p:val>
                                            <p:strVal val="#ppt_x"/>
                                          </p:val>
                                        </p:tav>
                                      </p:tavLst>
                                    </p:anim>
                                    <p:anim calcmode="lin" valueType="num">
                                      <p:cBhvr additive="base">
                                        <p:cTn id="15" dur="2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533400" y="3733800"/>
            <a:ext cx="8077200" cy="2677656"/>
          </a:xfrm>
          <a:prstGeom prst="rect">
            <a:avLst/>
          </a:prstGeom>
          <a:noFill/>
        </p:spPr>
        <p:txBody>
          <a:bodyPr wrap="square" rtlCol="1">
            <a:spAutoFit/>
          </a:bodyPr>
          <a:lstStyle/>
          <a:p>
            <a:pPr>
              <a:lnSpc>
                <a:spcPct val="150000"/>
              </a:lnSpc>
            </a:pPr>
            <a:r>
              <a:rPr lang="ar-SA" sz="2800" b="1" dirty="0" smtClean="0"/>
              <a:t>**إن الحواس الخمس لدى الإنسان تعد مجسات (مدخلات – الاستقبال) ،ويقوم الدماغ بتحليل بيانات هذه المدخلات ومعالجتها ليعطي الأوامر لأجزاء الجسم للقيام بالوظائف المطلوبة ،لتشكل معا نظاما متكاملاً .</a:t>
            </a:r>
            <a:endParaRPr lang="ar-SA" sz="2800" b="1" dirty="0"/>
          </a:p>
        </p:txBody>
      </p:sp>
      <p:sp>
        <p:nvSpPr>
          <p:cNvPr id="6" name="وسيلة شرح على شكل سحابة 5"/>
          <p:cNvSpPr/>
          <p:nvPr/>
        </p:nvSpPr>
        <p:spPr>
          <a:xfrm>
            <a:off x="3429000" y="762000"/>
            <a:ext cx="3733800" cy="2590800"/>
          </a:xfrm>
          <a:prstGeom prst="cloudCallout">
            <a:avLst>
              <a:gd name="adj1" fmla="val -77091"/>
              <a:gd name="adj2" fmla="val 59147"/>
            </a:avLst>
          </a:prstGeom>
          <a:effectLst>
            <a:glow rad="228600">
              <a:schemeClr val="accent1">
                <a:satMod val="175000"/>
                <a:alpha val="40000"/>
              </a:schemeClr>
            </a:glow>
            <a:innerShdw blurRad="114300">
              <a:prstClr val="black"/>
            </a:innerShdw>
          </a:effectLst>
          <a:scene3d>
            <a:camera prst="orthographicFront"/>
            <a:lightRig rig="flat" dir="tl">
              <a:rot lat="0" lon="0" rev="6600000"/>
            </a:lightRig>
          </a:scene3d>
          <a:sp3d>
            <a:bevelT w="152400" h="50800" prst="softRound"/>
          </a:sp3d>
        </p:spPr>
        <p:style>
          <a:lnRef idx="1">
            <a:schemeClr val="accent1"/>
          </a:lnRef>
          <a:fillRef idx="2">
            <a:schemeClr val="accent1"/>
          </a:fillRef>
          <a:effectRef idx="1">
            <a:schemeClr val="accent1"/>
          </a:effectRef>
          <a:fontRef idx="minor">
            <a:schemeClr val="dk1"/>
          </a:fontRef>
        </p:style>
        <p:txBody>
          <a:bodyPr rtlCol="1" anchor="ctr">
            <a:prstTxWarp prst="textCanDown">
              <a:avLst/>
            </a:prstTxWarp>
            <a:sp3d extrusionH="25400" contourW="8890">
              <a:bevelT w="38100" h="31750"/>
              <a:contourClr>
                <a:schemeClr val="accent2">
                  <a:shade val="75000"/>
                </a:schemeClr>
              </a:contourClr>
            </a:sp3d>
          </a:bodyPr>
          <a:lstStyle/>
          <a:p>
            <a:pPr algn="ctr"/>
            <a:r>
              <a:rPr lang="ar-SA" sz="4400" b="1" u="sng" dirty="0" smtClean="0">
                <a:ln w="11430"/>
                <a:solidFill>
                  <a:srgbClr val="002060"/>
                </a:solidFill>
                <a:effectLst>
                  <a:glow rad="139700">
                    <a:schemeClr val="accent1">
                      <a:satMod val="175000"/>
                      <a:alpha val="40000"/>
                    </a:schemeClr>
                  </a:glow>
                  <a:outerShdw blurRad="50800" dist="39000" dir="5460000" algn="tl">
                    <a:srgbClr val="000000">
                      <a:alpha val="38000"/>
                    </a:srgbClr>
                  </a:outerShdw>
                </a:effectLst>
              </a:rPr>
              <a:t>ملاحظة:</a:t>
            </a:r>
            <a:endParaRPr lang="ar-SA" sz="4400" b="1" u="sng" dirty="0">
              <a:ln w="11430"/>
              <a:solidFill>
                <a:srgbClr val="002060"/>
              </a:solidFill>
              <a:effectLst>
                <a:glow rad="139700">
                  <a:schemeClr val="accent1">
                    <a:satMod val="175000"/>
                    <a:alpha val="40000"/>
                  </a:schemeClr>
                </a:glow>
                <a:outerShdw blurRad="50800" dist="39000" dir="5460000" algn="tl">
                  <a:srgbClr val="000000">
                    <a:alpha val="38000"/>
                  </a:srgbClr>
                </a:outerShdw>
              </a:effectLst>
            </a:endParaRPr>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heckerboard(across)">
                                      <p:cBhvr>
                                        <p:cTn id="12"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28600" y="3352799"/>
            <a:ext cx="2590800" cy="2119745"/>
          </a:xfrm>
          <a:prstGeom prst="rect">
            <a:avLst/>
          </a:prstGeom>
          <a:noFill/>
          <a:ln w="9525">
            <a:noFill/>
            <a:miter lim="800000"/>
            <a:headEnd/>
            <a:tailEnd/>
          </a:ln>
        </p:spPr>
      </p:pic>
      <p:sp>
        <p:nvSpPr>
          <p:cNvPr id="4" name="مربع نص 3"/>
          <p:cNvSpPr txBox="1"/>
          <p:nvPr/>
        </p:nvSpPr>
        <p:spPr>
          <a:xfrm>
            <a:off x="0" y="457200"/>
            <a:ext cx="8686800" cy="5262979"/>
          </a:xfrm>
          <a:prstGeom prst="rect">
            <a:avLst/>
          </a:prstGeom>
          <a:noFill/>
          <a:effectLst>
            <a:glow rad="139700">
              <a:schemeClr val="accent3">
                <a:satMod val="175000"/>
                <a:alpha val="40000"/>
              </a:schemeClr>
            </a:glow>
          </a:effectLst>
        </p:spPr>
        <p:txBody>
          <a:bodyPr wrap="square" rtlCol="1">
            <a:spAutoFit/>
          </a:bodyPr>
          <a:lstStyle/>
          <a:p>
            <a:pPr algn="ctr"/>
            <a:r>
              <a:rPr lang="ar-SA" sz="3600" dirty="0" smtClean="0">
                <a:solidFill>
                  <a:schemeClr val="accent2">
                    <a:lumMod val="50000"/>
                  </a:schemeClr>
                </a:solidFill>
              </a:rPr>
              <a:t>حل سؤال صــ63ـــ</a:t>
            </a:r>
          </a:p>
          <a:p>
            <a:pPr algn="ctr"/>
            <a:endParaRPr lang="ar-SA" sz="3600" dirty="0" smtClean="0">
              <a:solidFill>
                <a:schemeClr val="accent2">
                  <a:lumMod val="50000"/>
                </a:schemeClr>
              </a:solidFill>
            </a:endParaRPr>
          </a:p>
          <a:p>
            <a:r>
              <a:rPr lang="ar-SA" sz="2800" dirty="0" err="1" smtClean="0"/>
              <a:t>أـ</a:t>
            </a:r>
            <a:r>
              <a:rPr lang="ar-SA" sz="2800" dirty="0" smtClean="0"/>
              <a:t> نظام الدارة الكهربائية البسيطة:</a:t>
            </a:r>
          </a:p>
          <a:p>
            <a:pPr>
              <a:buFont typeface="Arial" pitchFamily="34" charset="0"/>
              <a:buChar char="•"/>
            </a:pPr>
            <a:r>
              <a:rPr lang="ar-SA" sz="2800" dirty="0" smtClean="0"/>
              <a:t>المدخلات:بطارية ، أسلاك ، مفتاح ، مصباح</a:t>
            </a:r>
            <a:r>
              <a:rPr lang="ar-SA" sz="2800" dirty="0" smtClean="0">
                <a:solidFill>
                  <a:srgbClr val="FFC000"/>
                </a:solidFill>
                <a:effectLst>
                  <a:glow rad="228600">
                    <a:schemeClr val="accent3">
                      <a:satMod val="175000"/>
                      <a:alpha val="40000"/>
                    </a:schemeClr>
                  </a:glow>
                  <a:outerShdw blurRad="50800" dist="38100" sx="91000" sy="91000" algn="l" rotWithShape="0">
                    <a:schemeClr val="tx1">
                      <a:alpha val="40000"/>
                    </a:schemeClr>
                  </a:outerShdw>
                </a:effectLst>
              </a:rPr>
              <a:t>  </a:t>
            </a:r>
            <a:r>
              <a:rPr lang="ar-SA" sz="2800" dirty="0" smtClean="0"/>
              <a:t>                       </a:t>
            </a:r>
          </a:p>
          <a:p>
            <a:pPr>
              <a:buFont typeface="Arial" pitchFamily="34" charset="0"/>
              <a:buChar char="•"/>
            </a:pPr>
            <a:r>
              <a:rPr lang="ar-SA" sz="2800" dirty="0" smtClean="0"/>
              <a:t>العمليات: سريان التيار الكهربائي. </a:t>
            </a:r>
          </a:p>
          <a:p>
            <a:pPr>
              <a:buFont typeface="Arial" pitchFamily="34" charset="0"/>
              <a:buChar char="•"/>
            </a:pPr>
            <a:r>
              <a:rPr lang="ar-SA" sz="2800" dirty="0" smtClean="0"/>
              <a:t>المخرجات: إضاءة المصباح.                                                                                                                                   </a:t>
            </a:r>
          </a:p>
          <a:p>
            <a:r>
              <a:rPr lang="ar-SA" sz="2800" dirty="0" smtClean="0"/>
              <a:t>**************************************</a:t>
            </a:r>
          </a:p>
          <a:p>
            <a:r>
              <a:rPr lang="ar-SA" sz="2800" dirty="0" smtClean="0"/>
              <a:t>ب </a:t>
            </a:r>
            <a:r>
              <a:rPr lang="ar-SA" sz="2800" dirty="0" err="1" smtClean="0"/>
              <a:t>ـ</a:t>
            </a:r>
            <a:r>
              <a:rPr lang="ar-SA" sz="2800" dirty="0" smtClean="0"/>
              <a:t> نظام البكرة:</a:t>
            </a:r>
          </a:p>
          <a:p>
            <a:pPr>
              <a:buFont typeface="Arial" pitchFamily="34" charset="0"/>
              <a:buChar char="•"/>
            </a:pPr>
            <a:r>
              <a:rPr lang="ar-SA" sz="2800" dirty="0" smtClean="0"/>
              <a:t>المدخلات: حجر، بكرة، حبل.</a:t>
            </a:r>
          </a:p>
          <a:p>
            <a:pPr>
              <a:buFont typeface="Arial" pitchFamily="34" charset="0"/>
              <a:buChar char="•"/>
            </a:pPr>
            <a:r>
              <a:rPr lang="ar-SA" sz="2800" dirty="0" smtClean="0"/>
              <a:t>العمليات: تحليل البيانات بوساطة الدماغ ،ثم شد الحبل</a:t>
            </a:r>
          </a:p>
          <a:p>
            <a:pPr>
              <a:buFont typeface="Arial" pitchFamily="34" charset="0"/>
              <a:buChar char="•"/>
            </a:pPr>
            <a:r>
              <a:rPr lang="ar-SA" sz="2800" dirty="0" smtClean="0"/>
              <a:t>المخرجات: صعود الحجر إلى أعلى.</a:t>
            </a:r>
            <a:endParaRPr lang="ar-SA" sz="2400" dirty="0"/>
          </a:p>
        </p:txBody>
      </p:sp>
      <p:cxnSp>
        <p:nvCxnSpPr>
          <p:cNvPr id="11" name="رابط مستقيم 10"/>
          <p:cNvCxnSpPr/>
          <p:nvPr/>
        </p:nvCxnSpPr>
        <p:spPr>
          <a:xfrm rot="5400000" flipH="1" flipV="1">
            <a:off x="2972594" y="1980406"/>
            <a:ext cx="457200" cy="1588"/>
          </a:xfrm>
          <a:prstGeom prst="line">
            <a:avLst/>
          </a:prstGeom>
        </p:spPr>
        <p:style>
          <a:lnRef idx="3">
            <a:schemeClr val="dk1"/>
          </a:lnRef>
          <a:fillRef idx="0">
            <a:schemeClr val="dk1"/>
          </a:fillRef>
          <a:effectRef idx="2">
            <a:schemeClr val="dk1"/>
          </a:effectRef>
          <a:fontRef idx="minor">
            <a:schemeClr val="tx1"/>
          </a:fontRef>
        </p:style>
      </p:cxnSp>
      <p:cxnSp>
        <p:nvCxnSpPr>
          <p:cNvPr id="14" name="رابط مستقيم 13"/>
          <p:cNvCxnSpPr/>
          <p:nvPr/>
        </p:nvCxnSpPr>
        <p:spPr>
          <a:xfrm rot="5400000" flipH="1" flipV="1">
            <a:off x="2971403" y="2667397"/>
            <a:ext cx="457994" cy="1588"/>
          </a:xfrm>
          <a:prstGeom prst="line">
            <a:avLst/>
          </a:prstGeom>
        </p:spPr>
        <p:style>
          <a:lnRef idx="3">
            <a:schemeClr val="dk1"/>
          </a:lnRef>
          <a:fillRef idx="0">
            <a:schemeClr val="dk1"/>
          </a:fillRef>
          <a:effectRef idx="2">
            <a:schemeClr val="dk1"/>
          </a:effectRef>
          <a:fontRef idx="minor">
            <a:schemeClr val="tx1"/>
          </a:fontRef>
        </p:style>
      </p:cxnSp>
      <p:cxnSp>
        <p:nvCxnSpPr>
          <p:cNvPr id="15" name="رابط مستقيم 14"/>
          <p:cNvCxnSpPr/>
          <p:nvPr/>
        </p:nvCxnSpPr>
        <p:spPr>
          <a:xfrm>
            <a:off x="685800" y="2895600"/>
            <a:ext cx="2514600" cy="1588"/>
          </a:xfrm>
          <a:prstGeom prst="line">
            <a:avLst/>
          </a:prstGeom>
        </p:spPr>
        <p:style>
          <a:lnRef idx="3">
            <a:schemeClr val="dk1"/>
          </a:lnRef>
          <a:fillRef idx="0">
            <a:schemeClr val="dk1"/>
          </a:fillRef>
          <a:effectRef idx="2">
            <a:schemeClr val="dk1"/>
          </a:effectRef>
          <a:fontRef idx="minor">
            <a:schemeClr val="tx1"/>
          </a:fontRef>
        </p:style>
      </p:cxnSp>
      <p:cxnSp>
        <p:nvCxnSpPr>
          <p:cNvPr id="18" name="رابط مستقيم 17"/>
          <p:cNvCxnSpPr/>
          <p:nvPr/>
        </p:nvCxnSpPr>
        <p:spPr>
          <a:xfrm rot="5400000" flipH="1" flipV="1">
            <a:off x="495300" y="2705100"/>
            <a:ext cx="381794" cy="794"/>
          </a:xfrm>
          <a:prstGeom prst="line">
            <a:avLst/>
          </a:prstGeom>
        </p:spPr>
        <p:style>
          <a:lnRef idx="3">
            <a:schemeClr val="dk1"/>
          </a:lnRef>
          <a:fillRef idx="0">
            <a:schemeClr val="dk1"/>
          </a:fillRef>
          <a:effectRef idx="2">
            <a:schemeClr val="dk1"/>
          </a:effectRef>
          <a:fontRef idx="minor">
            <a:schemeClr val="tx1"/>
          </a:fontRef>
        </p:style>
      </p:cxnSp>
      <p:cxnSp>
        <p:nvCxnSpPr>
          <p:cNvPr id="19" name="رابط مستقيم 18"/>
          <p:cNvCxnSpPr/>
          <p:nvPr/>
        </p:nvCxnSpPr>
        <p:spPr>
          <a:xfrm rot="10800000">
            <a:off x="1752600" y="1752600"/>
            <a:ext cx="1447800" cy="794"/>
          </a:xfrm>
          <a:prstGeom prst="line">
            <a:avLst/>
          </a:prstGeom>
        </p:spPr>
        <p:style>
          <a:lnRef idx="3">
            <a:schemeClr val="dk1"/>
          </a:lnRef>
          <a:fillRef idx="0">
            <a:schemeClr val="dk1"/>
          </a:fillRef>
          <a:effectRef idx="2">
            <a:schemeClr val="dk1"/>
          </a:effectRef>
          <a:fontRef idx="minor">
            <a:schemeClr val="tx1"/>
          </a:fontRef>
        </p:style>
      </p:cxnSp>
      <p:cxnSp>
        <p:nvCxnSpPr>
          <p:cNvPr id="20" name="رابط مستقيم 19"/>
          <p:cNvCxnSpPr/>
          <p:nvPr/>
        </p:nvCxnSpPr>
        <p:spPr>
          <a:xfrm flipV="1">
            <a:off x="685800" y="1752600"/>
            <a:ext cx="609600" cy="794"/>
          </a:xfrm>
          <a:prstGeom prst="line">
            <a:avLst/>
          </a:prstGeom>
        </p:spPr>
        <p:style>
          <a:lnRef idx="3">
            <a:schemeClr val="dk1"/>
          </a:lnRef>
          <a:fillRef idx="0">
            <a:schemeClr val="dk1"/>
          </a:fillRef>
          <a:effectRef idx="2">
            <a:schemeClr val="dk1"/>
          </a:effectRef>
          <a:fontRef idx="minor">
            <a:schemeClr val="tx1"/>
          </a:fontRef>
        </p:style>
      </p:cxnSp>
      <p:cxnSp>
        <p:nvCxnSpPr>
          <p:cNvPr id="21" name="رابط مستقيم 20"/>
          <p:cNvCxnSpPr/>
          <p:nvPr/>
        </p:nvCxnSpPr>
        <p:spPr>
          <a:xfrm rot="5400000" flipH="1" flipV="1">
            <a:off x="495300" y="1943100"/>
            <a:ext cx="381794" cy="794"/>
          </a:xfrm>
          <a:prstGeom prst="line">
            <a:avLst/>
          </a:prstGeom>
        </p:spPr>
        <p:style>
          <a:lnRef idx="3">
            <a:schemeClr val="dk1"/>
          </a:lnRef>
          <a:fillRef idx="0">
            <a:schemeClr val="dk1"/>
          </a:fillRef>
          <a:effectRef idx="2">
            <a:schemeClr val="dk1"/>
          </a:effectRef>
          <a:fontRef idx="minor">
            <a:schemeClr val="tx1"/>
          </a:fontRef>
        </p:style>
      </p:cxnSp>
      <p:cxnSp>
        <p:nvCxnSpPr>
          <p:cNvPr id="29" name="رابط مستقيم 28"/>
          <p:cNvCxnSpPr/>
          <p:nvPr/>
        </p:nvCxnSpPr>
        <p:spPr>
          <a:xfrm>
            <a:off x="304800" y="2133600"/>
            <a:ext cx="762000" cy="1588"/>
          </a:xfrm>
          <a:prstGeom prst="line">
            <a:avLst/>
          </a:prstGeom>
        </p:spPr>
        <p:style>
          <a:lnRef idx="3">
            <a:schemeClr val="dk1"/>
          </a:lnRef>
          <a:fillRef idx="0">
            <a:schemeClr val="dk1"/>
          </a:fillRef>
          <a:effectRef idx="2">
            <a:schemeClr val="dk1"/>
          </a:effectRef>
          <a:fontRef idx="minor">
            <a:schemeClr val="tx1"/>
          </a:fontRef>
        </p:style>
      </p:cxnSp>
      <p:cxnSp>
        <p:nvCxnSpPr>
          <p:cNvPr id="31" name="رابط مستقيم 30"/>
          <p:cNvCxnSpPr/>
          <p:nvPr/>
        </p:nvCxnSpPr>
        <p:spPr>
          <a:xfrm>
            <a:off x="533400" y="2514600"/>
            <a:ext cx="381000" cy="1588"/>
          </a:xfrm>
          <a:prstGeom prst="line">
            <a:avLst/>
          </a:prstGeom>
        </p:spPr>
        <p:style>
          <a:lnRef idx="3">
            <a:schemeClr val="dk1"/>
          </a:lnRef>
          <a:fillRef idx="0">
            <a:schemeClr val="dk1"/>
          </a:fillRef>
          <a:effectRef idx="2">
            <a:schemeClr val="dk1"/>
          </a:effectRef>
          <a:fontRef idx="minor">
            <a:schemeClr val="tx1"/>
          </a:fontRef>
        </p:style>
      </p:cxnSp>
      <p:cxnSp>
        <p:nvCxnSpPr>
          <p:cNvPr id="34" name="رابط مستقيم 33"/>
          <p:cNvCxnSpPr/>
          <p:nvPr/>
        </p:nvCxnSpPr>
        <p:spPr>
          <a:xfrm rot="5400000" flipH="1" flipV="1">
            <a:off x="1295400" y="1371600"/>
            <a:ext cx="381000" cy="381000"/>
          </a:xfrm>
          <a:prstGeom prst="line">
            <a:avLst/>
          </a:prstGeom>
        </p:spPr>
        <p:style>
          <a:lnRef idx="3">
            <a:schemeClr val="dk1"/>
          </a:lnRef>
          <a:fillRef idx="0">
            <a:schemeClr val="dk1"/>
          </a:fillRef>
          <a:effectRef idx="2">
            <a:schemeClr val="dk1"/>
          </a:effectRef>
          <a:fontRef idx="minor">
            <a:schemeClr val="tx1"/>
          </a:fontRef>
        </p:style>
      </p:cxnSp>
      <p:sp>
        <p:nvSpPr>
          <p:cNvPr id="35" name="قوس 34"/>
          <p:cNvSpPr/>
          <p:nvPr/>
        </p:nvSpPr>
        <p:spPr>
          <a:xfrm>
            <a:off x="838200" y="1524000"/>
            <a:ext cx="1066800" cy="762000"/>
          </a:xfrm>
          <a:prstGeom prst="arc">
            <a:avLst>
              <a:gd name="adj1" fmla="val 14930336"/>
              <a:gd name="adj2" fmla="val 20829867"/>
            </a:avLst>
          </a:prstGeom>
        </p:spPr>
        <p:style>
          <a:lnRef idx="3">
            <a:schemeClr val="dk1"/>
          </a:lnRef>
          <a:fillRef idx="0">
            <a:schemeClr val="dk1"/>
          </a:fillRef>
          <a:effectRef idx="2">
            <a:schemeClr val="dk1"/>
          </a:effectRef>
          <a:fontRef idx="minor">
            <a:schemeClr val="tx1"/>
          </a:fontRef>
        </p:style>
        <p:txBody>
          <a:bodyPr rtlCol="1" anchor="ctr"/>
          <a:lstStyle/>
          <a:p>
            <a:pPr algn="ctr"/>
            <a:endParaRPr lang="ar-SA"/>
          </a:p>
        </p:txBody>
      </p:sp>
      <p:sp>
        <p:nvSpPr>
          <p:cNvPr id="16" name="مخطط انسيابي: وصلة جمع 15"/>
          <p:cNvSpPr/>
          <p:nvPr/>
        </p:nvSpPr>
        <p:spPr>
          <a:xfrm>
            <a:off x="2895600" y="2057400"/>
            <a:ext cx="533400" cy="457200"/>
          </a:xfrm>
          <a:prstGeom prst="flowChartSummingJunction">
            <a:avLst/>
          </a:prstGeom>
          <a:solidFill>
            <a:schemeClr val="accent1">
              <a:lumMod val="60000"/>
              <a:lumOff val="40000"/>
            </a:schemeClr>
          </a:solidFill>
          <a:ln w="76200">
            <a:solidFill>
              <a:srgbClr val="FFC000"/>
            </a:solidFill>
            <a:prstDash val="solid"/>
          </a:ln>
          <a:effectLst>
            <a:glow rad="2286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Tree>
  </p:cSld>
  <p:clrMapOvr>
    <a:masterClrMapping/>
  </p:clrMapOvr>
  <p:transition advClick="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par>
                          <p:cTn id="10" fill="hold">
                            <p:stCondLst>
                              <p:cond delay="600"/>
                            </p:stCondLst>
                            <p:childTnLst>
                              <p:par>
                                <p:cTn id="11" presetID="53" presetClass="entr" presetSubtype="0" fill="hold" nodeType="afterEffect">
                                  <p:stCondLst>
                                    <p:cond delay="0"/>
                                  </p:stCondLst>
                                  <p:childTnLst>
                                    <p:set>
                                      <p:cBhvr>
                                        <p:cTn id="12" dur="1" fill="hold">
                                          <p:stCondLst>
                                            <p:cond delay="0"/>
                                          </p:stCondLst>
                                        </p:cTn>
                                        <p:tgtEl>
                                          <p:spTgt spid="31"/>
                                        </p:tgtEl>
                                        <p:attrNameLst>
                                          <p:attrName>style.visibility</p:attrName>
                                        </p:attrNameLst>
                                      </p:cBhvr>
                                      <p:to>
                                        <p:strVal val="visible"/>
                                      </p:to>
                                    </p:set>
                                    <p:anim calcmode="lin" valueType="num">
                                      <p:cBhvr>
                                        <p:cTn id="13" dur="500" fill="hold"/>
                                        <p:tgtEl>
                                          <p:spTgt spid="31"/>
                                        </p:tgtEl>
                                        <p:attrNameLst>
                                          <p:attrName>ppt_w</p:attrName>
                                        </p:attrNameLst>
                                      </p:cBhvr>
                                      <p:tavLst>
                                        <p:tav tm="0">
                                          <p:val>
                                            <p:fltVal val="0"/>
                                          </p:val>
                                        </p:tav>
                                        <p:tav tm="100000">
                                          <p:val>
                                            <p:strVal val="#ppt_w"/>
                                          </p:val>
                                        </p:tav>
                                      </p:tavLst>
                                    </p:anim>
                                    <p:anim calcmode="lin" valueType="num">
                                      <p:cBhvr>
                                        <p:cTn id="14" dur="500" fill="hold"/>
                                        <p:tgtEl>
                                          <p:spTgt spid="31"/>
                                        </p:tgtEl>
                                        <p:attrNameLst>
                                          <p:attrName>ppt_h</p:attrName>
                                        </p:attrNameLst>
                                      </p:cBhvr>
                                      <p:tavLst>
                                        <p:tav tm="0">
                                          <p:val>
                                            <p:fltVal val="0"/>
                                          </p:val>
                                        </p:tav>
                                        <p:tav tm="100000">
                                          <p:val>
                                            <p:strVal val="#ppt_h"/>
                                          </p:val>
                                        </p:tav>
                                      </p:tavLst>
                                    </p:anim>
                                    <p:animEffect transition="in" filter="fade">
                                      <p:cBhvr>
                                        <p:cTn id="15" dur="500"/>
                                        <p:tgtEl>
                                          <p:spTgt spid="31"/>
                                        </p:tgtEl>
                                      </p:cBhvr>
                                    </p:animEffect>
                                  </p:childTnLst>
                                </p:cTn>
                              </p:par>
                            </p:childTnLst>
                          </p:cTn>
                        </p:par>
                        <p:par>
                          <p:cTn id="16" fill="hold">
                            <p:stCondLst>
                              <p:cond delay="1100"/>
                            </p:stCondLst>
                            <p:childTnLst>
                              <p:par>
                                <p:cTn id="17" presetID="53" presetClass="entr" presetSubtype="0"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 calcmode="lin" valueType="num">
                                      <p:cBhvr>
                                        <p:cTn id="19" dur="500" fill="hold"/>
                                        <p:tgtEl>
                                          <p:spTgt spid="29"/>
                                        </p:tgtEl>
                                        <p:attrNameLst>
                                          <p:attrName>ppt_w</p:attrName>
                                        </p:attrNameLst>
                                      </p:cBhvr>
                                      <p:tavLst>
                                        <p:tav tm="0">
                                          <p:val>
                                            <p:fltVal val="0"/>
                                          </p:val>
                                        </p:tav>
                                        <p:tav tm="100000">
                                          <p:val>
                                            <p:strVal val="#ppt_w"/>
                                          </p:val>
                                        </p:tav>
                                      </p:tavLst>
                                    </p:anim>
                                    <p:anim calcmode="lin" valueType="num">
                                      <p:cBhvr>
                                        <p:cTn id="20" dur="500" fill="hold"/>
                                        <p:tgtEl>
                                          <p:spTgt spid="29"/>
                                        </p:tgtEl>
                                        <p:attrNameLst>
                                          <p:attrName>ppt_h</p:attrName>
                                        </p:attrNameLst>
                                      </p:cBhvr>
                                      <p:tavLst>
                                        <p:tav tm="0">
                                          <p:val>
                                            <p:fltVal val="0"/>
                                          </p:val>
                                        </p:tav>
                                        <p:tav tm="100000">
                                          <p:val>
                                            <p:strVal val="#ppt_h"/>
                                          </p:val>
                                        </p:tav>
                                      </p:tavLst>
                                    </p:anim>
                                    <p:animEffect transition="in" filter="fade">
                                      <p:cBhvr>
                                        <p:cTn id="21" dur="500"/>
                                        <p:tgtEl>
                                          <p:spTgt spid="29"/>
                                        </p:tgtEl>
                                      </p:cBhvr>
                                    </p:animEffect>
                                  </p:childTnLst>
                                </p:cTn>
                              </p:par>
                            </p:childTnLst>
                          </p:cTn>
                        </p:par>
                        <p:par>
                          <p:cTn id="22" fill="hold">
                            <p:stCondLst>
                              <p:cond delay="1600"/>
                            </p:stCondLst>
                            <p:childTnLst>
                              <p:par>
                                <p:cTn id="23" presetID="53" presetClass="entr" presetSubtype="0" fill="hold" nodeType="afterEffect">
                                  <p:stCondLst>
                                    <p:cond delay="0"/>
                                  </p:stCondLst>
                                  <p:childTnLst>
                                    <p:set>
                                      <p:cBhvr>
                                        <p:cTn id="24" dur="1" fill="hold">
                                          <p:stCondLst>
                                            <p:cond delay="0"/>
                                          </p:stCondLst>
                                        </p:cTn>
                                        <p:tgtEl>
                                          <p:spTgt spid="20"/>
                                        </p:tgtEl>
                                        <p:attrNameLst>
                                          <p:attrName>style.visibility</p:attrName>
                                        </p:attrNameLst>
                                      </p:cBhvr>
                                      <p:to>
                                        <p:strVal val="visible"/>
                                      </p:to>
                                    </p:set>
                                    <p:anim calcmode="lin" valueType="num">
                                      <p:cBhvr>
                                        <p:cTn id="25" dur="500" fill="hold"/>
                                        <p:tgtEl>
                                          <p:spTgt spid="20"/>
                                        </p:tgtEl>
                                        <p:attrNameLst>
                                          <p:attrName>ppt_w</p:attrName>
                                        </p:attrNameLst>
                                      </p:cBhvr>
                                      <p:tavLst>
                                        <p:tav tm="0">
                                          <p:val>
                                            <p:fltVal val="0"/>
                                          </p:val>
                                        </p:tav>
                                        <p:tav tm="100000">
                                          <p:val>
                                            <p:strVal val="#ppt_w"/>
                                          </p:val>
                                        </p:tav>
                                      </p:tavLst>
                                    </p:anim>
                                    <p:anim calcmode="lin" valueType="num">
                                      <p:cBhvr>
                                        <p:cTn id="26" dur="500" fill="hold"/>
                                        <p:tgtEl>
                                          <p:spTgt spid="20"/>
                                        </p:tgtEl>
                                        <p:attrNameLst>
                                          <p:attrName>ppt_h</p:attrName>
                                        </p:attrNameLst>
                                      </p:cBhvr>
                                      <p:tavLst>
                                        <p:tav tm="0">
                                          <p:val>
                                            <p:fltVal val="0"/>
                                          </p:val>
                                        </p:tav>
                                        <p:tav tm="100000">
                                          <p:val>
                                            <p:strVal val="#ppt_h"/>
                                          </p:val>
                                        </p:tav>
                                      </p:tavLst>
                                    </p:anim>
                                    <p:animEffect transition="in" filter="fade">
                                      <p:cBhvr>
                                        <p:cTn id="27" dur="500"/>
                                        <p:tgtEl>
                                          <p:spTgt spid="20"/>
                                        </p:tgtEl>
                                      </p:cBhvr>
                                    </p:animEffect>
                                  </p:childTnLst>
                                </p:cTn>
                              </p:par>
                            </p:childTnLst>
                          </p:cTn>
                        </p:par>
                        <p:par>
                          <p:cTn id="28" fill="hold">
                            <p:stCondLst>
                              <p:cond delay="2100"/>
                            </p:stCondLst>
                            <p:childTnLst>
                              <p:par>
                                <p:cTn id="29" presetID="53" presetClass="entr" presetSubtype="0" fill="hold" nodeType="afterEffect">
                                  <p:stCondLst>
                                    <p:cond delay="0"/>
                                  </p:stCondLst>
                                  <p:childTnLst>
                                    <p:set>
                                      <p:cBhvr>
                                        <p:cTn id="30" dur="1" fill="hold">
                                          <p:stCondLst>
                                            <p:cond delay="0"/>
                                          </p:stCondLst>
                                        </p:cTn>
                                        <p:tgtEl>
                                          <p:spTgt spid="21"/>
                                        </p:tgtEl>
                                        <p:attrNameLst>
                                          <p:attrName>style.visibility</p:attrName>
                                        </p:attrNameLst>
                                      </p:cBhvr>
                                      <p:to>
                                        <p:strVal val="visible"/>
                                      </p:to>
                                    </p:set>
                                    <p:anim calcmode="lin" valueType="num">
                                      <p:cBhvr>
                                        <p:cTn id="31" dur="500" fill="hold"/>
                                        <p:tgtEl>
                                          <p:spTgt spid="21"/>
                                        </p:tgtEl>
                                        <p:attrNameLst>
                                          <p:attrName>ppt_w</p:attrName>
                                        </p:attrNameLst>
                                      </p:cBhvr>
                                      <p:tavLst>
                                        <p:tav tm="0">
                                          <p:val>
                                            <p:fltVal val="0"/>
                                          </p:val>
                                        </p:tav>
                                        <p:tav tm="100000">
                                          <p:val>
                                            <p:strVal val="#ppt_w"/>
                                          </p:val>
                                        </p:tav>
                                      </p:tavLst>
                                    </p:anim>
                                    <p:anim calcmode="lin" valueType="num">
                                      <p:cBhvr>
                                        <p:cTn id="32" dur="500" fill="hold"/>
                                        <p:tgtEl>
                                          <p:spTgt spid="21"/>
                                        </p:tgtEl>
                                        <p:attrNameLst>
                                          <p:attrName>ppt_h</p:attrName>
                                        </p:attrNameLst>
                                      </p:cBhvr>
                                      <p:tavLst>
                                        <p:tav tm="0">
                                          <p:val>
                                            <p:fltVal val="0"/>
                                          </p:val>
                                        </p:tav>
                                        <p:tav tm="100000">
                                          <p:val>
                                            <p:strVal val="#ppt_h"/>
                                          </p:val>
                                        </p:tav>
                                      </p:tavLst>
                                    </p:anim>
                                    <p:animEffect transition="in" filter="fade">
                                      <p:cBhvr>
                                        <p:cTn id="33" dur="500"/>
                                        <p:tgtEl>
                                          <p:spTgt spid="21"/>
                                        </p:tgtEl>
                                      </p:cBhvr>
                                    </p:animEffect>
                                  </p:childTnLst>
                                </p:cTn>
                              </p:par>
                            </p:childTnLst>
                          </p:cTn>
                        </p:par>
                        <p:par>
                          <p:cTn id="34" fill="hold">
                            <p:stCondLst>
                              <p:cond delay="2600"/>
                            </p:stCondLst>
                            <p:childTnLst>
                              <p:par>
                                <p:cTn id="35" presetID="53" presetClass="entr" presetSubtype="0" fill="hold" nodeType="afterEffect">
                                  <p:stCondLst>
                                    <p:cond delay="0"/>
                                  </p:stCondLst>
                                  <p:childTnLst>
                                    <p:set>
                                      <p:cBhvr>
                                        <p:cTn id="36" dur="1" fill="hold">
                                          <p:stCondLst>
                                            <p:cond delay="0"/>
                                          </p:stCondLst>
                                        </p:cTn>
                                        <p:tgtEl>
                                          <p:spTgt spid="34"/>
                                        </p:tgtEl>
                                        <p:attrNameLst>
                                          <p:attrName>style.visibility</p:attrName>
                                        </p:attrNameLst>
                                      </p:cBhvr>
                                      <p:to>
                                        <p:strVal val="visible"/>
                                      </p:to>
                                    </p:set>
                                    <p:anim calcmode="lin" valueType="num">
                                      <p:cBhvr>
                                        <p:cTn id="37" dur="500" fill="hold"/>
                                        <p:tgtEl>
                                          <p:spTgt spid="34"/>
                                        </p:tgtEl>
                                        <p:attrNameLst>
                                          <p:attrName>ppt_w</p:attrName>
                                        </p:attrNameLst>
                                      </p:cBhvr>
                                      <p:tavLst>
                                        <p:tav tm="0">
                                          <p:val>
                                            <p:fltVal val="0"/>
                                          </p:val>
                                        </p:tav>
                                        <p:tav tm="100000">
                                          <p:val>
                                            <p:strVal val="#ppt_w"/>
                                          </p:val>
                                        </p:tav>
                                      </p:tavLst>
                                    </p:anim>
                                    <p:anim calcmode="lin" valueType="num">
                                      <p:cBhvr>
                                        <p:cTn id="38" dur="500" fill="hold"/>
                                        <p:tgtEl>
                                          <p:spTgt spid="34"/>
                                        </p:tgtEl>
                                        <p:attrNameLst>
                                          <p:attrName>ppt_h</p:attrName>
                                        </p:attrNameLst>
                                      </p:cBhvr>
                                      <p:tavLst>
                                        <p:tav tm="0">
                                          <p:val>
                                            <p:fltVal val="0"/>
                                          </p:val>
                                        </p:tav>
                                        <p:tav tm="100000">
                                          <p:val>
                                            <p:strVal val="#ppt_h"/>
                                          </p:val>
                                        </p:tav>
                                      </p:tavLst>
                                    </p:anim>
                                    <p:animEffect transition="in" filter="fade">
                                      <p:cBhvr>
                                        <p:cTn id="39" dur="500"/>
                                        <p:tgtEl>
                                          <p:spTgt spid="34"/>
                                        </p:tgtEl>
                                      </p:cBhvr>
                                    </p:animEffect>
                                  </p:childTnLst>
                                </p:cTn>
                              </p:par>
                            </p:childTnLst>
                          </p:cTn>
                        </p:par>
                        <p:par>
                          <p:cTn id="40" fill="hold">
                            <p:stCondLst>
                              <p:cond delay="3100"/>
                            </p:stCondLst>
                            <p:childTnLst>
                              <p:par>
                                <p:cTn id="41" presetID="53" presetClass="entr" presetSubtype="0" fill="hold" grpId="0" nodeType="afterEffect">
                                  <p:stCondLst>
                                    <p:cond delay="0"/>
                                  </p:stCondLst>
                                  <p:childTnLst>
                                    <p:set>
                                      <p:cBhvr>
                                        <p:cTn id="42" dur="1" fill="hold">
                                          <p:stCondLst>
                                            <p:cond delay="0"/>
                                          </p:stCondLst>
                                        </p:cTn>
                                        <p:tgtEl>
                                          <p:spTgt spid="35"/>
                                        </p:tgtEl>
                                        <p:attrNameLst>
                                          <p:attrName>style.visibility</p:attrName>
                                        </p:attrNameLst>
                                      </p:cBhvr>
                                      <p:to>
                                        <p:strVal val="visible"/>
                                      </p:to>
                                    </p:set>
                                    <p:anim calcmode="lin" valueType="num">
                                      <p:cBhvr>
                                        <p:cTn id="43" dur="500" fill="hold"/>
                                        <p:tgtEl>
                                          <p:spTgt spid="35"/>
                                        </p:tgtEl>
                                        <p:attrNameLst>
                                          <p:attrName>ppt_w</p:attrName>
                                        </p:attrNameLst>
                                      </p:cBhvr>
                                      <p:tavLst>
                                        <p:tav tm="0">
                                          <p:val>
                                            <p:fltVal val="0"/>
                                          </p:val>
                                        </p:tav>
                                        <p:tav tm="100000">
                                          <p:val>
                                            <p:strVal val="#ppt_w"/>
                                          </p:val>
                                        </p:tav>
                                      </p:tavLst>
                                    </p:anim>
                                    <p:anim calcmode="lin" valueType="num">
                                      <p:cBhvr>
                                        <p:cTn id="44" dur="500" fill="hold"/>
                                        <p:tgtEl>
                                          <p:spTgt spid="35"/>
                                        </p:tgtEl>
                                        <p:attrNameLst>
                                          <p:attrName>ppt_h</p:attrName>
                                        </p:attrNameLst>
                                      </p:cBhvr>
                                      <p:tavLst>
                                        <p:tav tm="0">
                                          <p:val>
                                            <p:fltVal val="0"/>
                                          </p:val>
                                        </p:tav>
                                        <p:tav tm="100000">
                                          <p:val>
                                            <p:strVal val="#ppt_h"/>
                                          </p:val>
                                        </p:tav>
                                      </p:tavLst>
                                    </p:anim>
                                    <p:animEffect transition="in" filter="fade">
                                      <p:cBhvr>
                                        <p:cTn id="45" dur="500"/>
                                        <p:tgtEl>
                                          <p:spTgt spid="35"/>
                                        </p:tgtEl>
                                      </p:cBhvr>
                                    </p:animEffect>
                                  </p:childTnLst>
                                </p:cTn>
                              </p:par>
                            </p:childTnLst>
                          </p:cTn>
                        </p:par>
                        <p:par>
                          <p:cTn id="46" fill="hold">
                            <p:stCondLst>
                              <p:cond delay="3600"/>
                            </p:stCondLst>
                            <p:childTnLst>
                              <p:par>
                                <p:cTn id="47" presetID="53" presetClass="entr" presetSubtype="0" fill="hold" nodeType="afterEffect">
                                  <p:stCondLst>
                                    <p:cond delay="0"/>
                                  </p:stCondLst>
                                  <p:childTnLst>
                                    <p:set>
                                      <p:cBhvr>
                                        <p:cTn id="48" dur="1" fill="hold">
                                          <p:stCondLst>
                                            <p:cond delay="0"/>
                                          </p:stCondLst>
                                        </p:cTn>
                                        <p:tgtEl>
                                          <p:spTgt spid="19"/>
                                        </p:tgtEl>
                                        <p:attrNameLst>
                                          <p:attrName>style.visibility</p:attrName>
                                        </p:attrNameLst>
                                      </p:cBhvr>
                                      <p:to>
                                        <p:strVal val="visible"/>
                                      </p:to>
                                    </p:set>
                                    <p:anim calcmode="lin" valueType="num">
                                      <p:cBhvr>
                                        <p:cTn id="49" dur="500" fill="hold"/>
                                        <p:tgtEl>
                                          <p:spTgt spid="19"/>
                                        </p:tgtEl>
                                        <p:attrNameLst>
                                          <p:attrName>ppt_w</p:attrName>
                                        </p:attrNameLst>
                                      </p:cBhvr>
                                      <p:tavLst>
                                        <p:tav tm="0">
                                          <p:val>
                                            <p:fltVal val="0"/>
                                          </p:val>
                                        </p:tav>
                                        <p:tav tm="100000">
                                          <p:val>
                                            <p:strVal val="#ppt_w"/>
                                          </p:val>
                                        </p:tav>
                                      </p:tavLst>
                                    </p:anim>
                                    <p:anim calcmode="lin" valueType="num">
                                      <p:cBhvr>
                                        <p:cTn id="50" dur="500" fill="hold"/>
                                        <p:tgtEl>
                                          <p:spTgt spid="19"/>
                                        </p:tgtEl>
                                        <p:attrNameLst>
                                          <p:attrName>ppt_h</p:attrName>
                                        </p:attrNameLst>
                                      </p:cBhvr>
                                      <p:tavLst>
                                        <p:tav tm="0">
                                          <p:val>
                                            <p:fltVal val="0"/>
                                          </p:val>
                                        </p:tav>
                                        <p:tav tm="100000">
                                          <p:val>
                                            <p:strVal val="#ppt_h"/>
                                          </p:val>
                                        </p:tav>
                                      </p:tavLst>
                                    </p:anim>
                                    <p:animEffect transition="in" filter="fade">
                                      <p:cBhvr>
                                        <p:cTn id="51" dur="500"/>
                                        <p:tgtEl>
                                          <p:spTgt spid="19"/>
                                        </p:tgtEl>
                                      </p:cBhvr>
                                    </p:animEffect>
                                  </p:childTnLst>
                                </p:cTn>
                              </p:par>
                            </p:childTnLst>
                          </p:cTn>
                        </p:par>
                        <p:par>
                          <p:cTn id="52" fill="hold">
                            <p:stCondLst>
                              <p:cond delay="4100"/>
                            </p:stCondLst>
                            <p:childTnLst>
                              <p:par>
                                <p:cTn id="53" presetID="53" presetClass="entr" presetSubtype="0" fill="hold" nodeType="afterEffect">
                                  <p:stCondLst>
                                    <p:cond delay="0"/>
                                  </p:stCondLst>
                                  <p:childTnLst>
                                    <p:set>
                                      <p:cBhvr>
                                        <p:cTn id="54" dur="1" fill="hold">
                                          <p:stCondLst>
                                            <p:cond delay="0"/>
                                          </p:stCondLst>
                                        </p:cTn>
                                        <p:tgtEl>
                                          <p:spTgt spid="11"/>
                                        </p:tgtEl>
                                        <p:attrNameLst>
                                          <p:attrName>style.visibility</p:attrName>
                                        </p:attrNameLst>
                                      </p:cBhvr>
                                      <p:to>
                                        <p:strVal val="visible"/>
                                      </p:to>
                                    </p:set>
                                    <p:anim calcmode="lin" valueType="num">
                                      <p:cBhvr>
                                        <p:cTn id="55" dur="500" fill="hold"/>
                                        <p:tgtEl>
                                          <p:spTgt spid="11"/>
                                        </p:tgtEl>
                                        <p:attrNameLst>
                                          <p:attrName>ppt_w</p:attrName>
                                        </p:attrNameLst>
                                      </p:cBhvr>
                                      <p:tavLst>
                                        <p:tav tm="0">
                                          <p:val>
                                            <p:fltVal val="0"/>
                                          </p:val>
                                        </p:tav>
                                        <p:tav tm="100000">
                                          <p:val>
                                            <p:strVal val="#ppt_w"/>
                                          </p:val>
                                        </p:tav>
                                      </p:tavLst>
                                    </p:anim>
                                    <p:anim calcmode="lin" valueType="num">
                                      <p:cBhvr>
                                        <p:cTn id="56" dur="500" fill="hold"/>
                                        <p:tgtEl>
                                          <p:spTgt spid="11"/>
                                        </p:tgtEl>
                                        <p:attrNameLst>
                                          <p:attrName>ppt_h</p:attrName>
                                        </p:attrNameLst>
                                      </p:cBhvr>
                                      <p:tavLst>
                                        <p:tav tm="0">
                                          <p:val>
                                            <p:fltVal val="0"/>
                                          </p:val>
                                        </p:tav>
                                        <p:tav tm="100000">
                                          <p:val>
                                            <p:strVal val="#ppt_h"/>
                                          </p:val>
                                        </p:tav>
                                      </p:tavLst>
                                    </p:anim>
                                    <p:animEffect transition="in" filter="fade">
                                      <p:cBhvr>
                                        <p:cTn id="57" dur="500"/>
                                        <p:tgtEl>
                                          <p:spTgt spid="11"/>
                                        </p:tgtEl>
                                      </p:cBhvr>
                                    </p:animEffect>
                                  </p:childTnLst>
                                </p:cTn>
                              </p:par>
                            </p:childTnLst>
                          </p:cTn>
                        </p:par>
                        <p:par>
                          <p:cTn id="58" fill="hold">
                            <p:stCondLst>
                              <p:cond delay="4600"/>
                            </p:stCondLst>
                            <p:childTnLst>
                              <p:par>
                                <p:cTn id="59" presetID="53" presetClass="entr" presetSubtype="0" fill="hold" grpId="0" nodeType="afterEffect">
                                  <p:stCondLst>
                                    <p:cond delay="0"/>
                                  </p:stCondLst>
                                  <p:childTnLst>
                                    <p:set>
                                      <p:cBhvr>
                                        <p:cTn id="60" dur="1" fill="hold">
                                          <p:stCondLst>
                                            <p:cond delay="0"/>
                                          </p:stCondLst>
                                        </p:cTn>
                                        <p:tgtEl>
                                          <p:spTgt spid="16"/>
                                        </p:tgtEl>
                                        <p:attrNameLst>
                                          <p:attrName>style.visibility</p:attrName>
                                        </p:attrNameLst>
                                      </p:cBhvr>
                                      <p:to>
                                        <p:strVal val="visible"/>
                                      </p:to>
                                    </p:set>
                                    <p:anim calcmode="lin" valueType="num">
                                      <p:cBhvr>
                                        <p:cTn id="61" dur="500" fill="hold"/>
                                        <p:tgtEl>
                                          <p:spTgt spid="16"/>
                                        </p:tgtEl>
                                        <p:attrNameLst>
                                          <p:attrName>ppt_w</p:attrName>
                                        </p:attrNameLst>
                                      </p:cBhvr>
                                      <p:tavLst>
                                        <p:tav tm="0">
                                          <p:val>
                                            <p:fltVal val="0"/>
                                          </p:val>
                                        </p:tav>
                                        <p:tav tm="100000">
                                          <p:val>
                                            <p:strVal val="#ppt_w"/>
                                          </p:val>
                                        </p:tav>
                                      </p:tavLst>
                                    </p:anim>
                                    <p:anim calcmode="lin" valueType="num">
                                      <p:cBhvr>
                                        <p:cTn id="62" dur="500" fill="hold"/>
                                        <p:tgtEl>
                                          <p:spTgt spid="16"/>
                                        </p:tgtEl>
                                        <p:attrNameLst>
                                          <p:attrName>ppt_h</p:attrName>
                                        </p:attrNameLst>
                                      </p:cBhvr>
                                      <p:tavLst>
                                        <p:tav tm="0">
                                          <p:val>
                                            <p:fltVal val="0"/>
                                          </p:val>
                                        </p:tav>
                                        <p:tav tm="100000">
                                          <p:val>
                                            <p:strVal val="#ppt_h"/>
                                          </p:val>
                                        </p:tav>
                                      </p:tavLst>
                                    </p:anim>
                                    <p:animEffect transition="in" filter="fade">
                                      <p:cBhvr>
                                        <p:cTn id="63" dur="500"/>
                                        <p:tgtEl>
                                          <p:spTgt spid="16"/>
                                        </p:tgtEl>
                                      </p:cBhvr>
                                    </p:animEffect>
                                  </p:childTnLst>
                                </p:cTn>
                              </p:par>
                            </p:childTnLst>
                          </p:cTn>
                        </p:par>
                        <p:par>
                          <p:cTn id="64" fill="hold">
                            <p:stCondLst>
                              <p:cond delay="5100"/>
                            </p:stCondLst>
                            <p:childTnLst>
                              <p:par>
                                <p:cTn id="65" presetID="53" presetClass="entr" presetSubtype="0" fill="hold" nodeType="afterEffect">
                                  <p:stCondLst>
                                    <p:cond delay="0"/>
                                  </p:stCondLst>
                                  <p:childTnLst>
                                    <p:set>
                                      <p:cBhvr>
                                        <p:cTn id="66" dur="1" fill="hold">
                                          <p:stCondLst>
                                            <p:cond delay="0"/>
                                          </p:stCondLst>
                                        </p:cTn>
                                        <p:tgtEl>
                                          <p:spTgt spid="15"/>
                                        </p:tgtEl>
                                        <p:attrNameLst>
                                          <p:attrName>style.visibility</p:attrName>
                                        </p:attrNameLst>
                                      </p:cBhvr>
                                      <p:to>
                                        <p:strVal val="visible"/>
                                      </p:to>
                                    </p:set>
                                    <p:anim calcmode="lin" valueType="num">
                                      <p:cBhvr>
                                        <p:cTn id="67" dur="500" fill="hold"/>
                                        <p:tgtEl>
                                          <p:spTgt spid="15"/>
                                        </p:tgtEl>
                                        <p:attrNameLst>
                                          <p:attrName>ppt_w</p:attrName>
                                        </p:attrNameLst>
                                      </p:cBhvr>
                                      <p:tavLst>
                                        <p:tav tm="0">
                                          <p:val>
                                            <p:fltVal val="0"/>
                                          </p:val>
                                        </p:tav>
                                        <p:tav tm="100000">
                                          <p:val>
                                            <p:strVal val="#ppt_w"/>
                                          </p:val>
                                        </p:tav>
                                      </p:tavLst>
                                    </p:anim>
                                    <p:anim calcmode="lin" valueType="num">
                                      <p:cBhvr>
                                        <p:cTn id="68" dur="500" fill="hold"/>
                                        <p:tgtEl>
                                          <p:spTgt spid="15"/>
                                        </p:tgtEl>
                                        <p:attrNameLst>
                                          <p:attrName>ppt_h</p:attrName>
                                        </p:attrNameLst>
                                      </p:cBhvr>
                                      <p:tavLst>
                                        <p:tav tm="0">
                                          <p:val>
                                            <p:fltVal val="0"/>
                                          </p:val>
                                        </p:tav>
                                        <p:tav tm="100000">
                                          <p:val>
                                            <p:strVal val="#ppt_h"/>
                                          </p:val>
                                        </p:tav>
                                      </p:tavLst>
                                    </p:anim>
                                    <p:animEffect transition="in" filter="fade">
                                      <p:cBhvr>
                                        <p:cTn id="69" dur="500"/>
                                        <p:tgtEl>
                                          <p:spTgt spid="15"/>
                                        </p:tgtEl>
                                      </p:cBhvr>
                                    </p:animEffect>
                                  </p:childTnLst>
                                </p:cTn>
                              </p:par>
                            </p:childTnLst>
                          </p:cTn>
                        </p:par>
                        <p:par>
                          <p:cTn id="70" fill="hold">
                            <p:stCondLst>
                              <p:cond delay="5600"/>
                            </p:stCondLst>
                            <p:childTnLst>
                              <p:par>
                                <p:cTn id="71" presetID="53" presetClass="entr" presetSubtype="0" fill="hold" nodeType="afterEffect">
                                  <p:stCondLst>
                                    <p:cond delay="0"/>
                                  </p:stCondLst>
                                  <p:childTnLst>
                                    <p:set>
                                      <p:cBhvr>
                                        <p:cTn id="72" dur="1" fill="hold">
                                          <p:stCondLst>
                                            <p:cond delay="0"/>
                                          </p:stCondLst>
                                        </p:cTn>
                                        <p:tgtEl>
                                          <p:spTgt spid="14"/>
                                        </p:tgtEl>
                                        <p:attrNameLst>
                                          <p:attrName>style.visibility</p:attrName>
                                        </p:attrNameLst>
                                      </p:cBhvr>
                                      <p:to>
                                        <p:strVal val="visible"/>
                                      </p:to>
                                    </p:set>
                                    <p:anim calcmode="lin" valueType="num">
                                      <p:cBhvr>
                                        <p:cTn id="73" dur="500" fill="hold"/>
                                        <p:tgtEl>
                                          <p:spTgt spid="14"/>
                                        </p:tgtEl>
                                        <p:attrNameLst>
                                          <p:attrName>ppt_w</p:attrName>
                                        </p:attrNameLst>
                                      </p:cBhvr>
                                      <p:tavLst>
                                        <p:tav tm="0">
                                          <p:val>
                                            <p:fltVal val="0"/>
                                          </p:val>
                                        </p:tav>
                                        <p:tav tm="100000">
                                          <p:val>
                                            <p:strVal val="#ppt_w"/>
                                          </p:val>
                                        </p:tav>
                                      </p:tavLst>
                                    </p:anim>
                                    <p:anim calcmode="lin" valueType="num">
                                      <p:cBhvr>
                                        <p:cTn id="74" dur="500" fill="hold"/>
                                        <p:tgtEl>
                                          <p:spTgt spid="14"/>
                                        </p:tgtEl>
                                        <p:attrNameLst>
                                          <p:attrName>ppt_h</p:attrName>
                                        </p:attrNameLst>
                                      </p:cBhvr>
                                      <p:tavLst>
                                        <p:tav tm="0">
                                          <p:val>
                                            <p:fltVal val="0"/>
                                          </p:val>
                                        </p:tav>
                                        <p:tav tm="100000">
                                          <p:val>
                                            <p:strVal val="#ppt_h"/>
                                          </p:val>
                                        </p:tav>
                                      </p:tavLst>
                                    </p:anim>
                                    <p:animEffect transition="in" filter="fade">
                                      <p:cBhvr>
                                        <p:cTn id="75" dur="500"/>
                                        <p:tgtEl>
                                          <p:spTgt spid="14"/>
                                        </p:tgtEl>
                                      </p:cBhvr>
                                    </p:animEffect>
                                  </p:childTnLst>
                                </p:cTn>
                              </p:par>
                            </p:childTnLst>
                          </p:cTn>
                        </p:par>
                      </p:childTnLst>
                    </p:cTn>
                  </p:par>
                  <p:par>
                    <p:cTn id="76" fill="hold">
                      <p:stCondLst>
                        <p:cond delay="indefinite"/>
                      </p:stCondLst>
                      <p:childTnLst>
                        <p:par>
                          <p:cTn id="77" fill="hold">
                            <p:stCondLst>
                              <p:cond delay="0"/>
                            </p:stCondLst>
                            <p:childTnLst>
                              <p:par>
                                <p:cTn id="78" presetID="29" presetClass="entr" presetSubtype="0" fill="hold" nodeType="clickEffect">
                                  <p:stCondLst>
                                    <p:cond delay="0"/>
                                  </p:stCondLst>
                                  <p:childTnLst>
                                    <p:set>
                                      <p:cBhvr>
                                        <p:cTn id="79" dur="1" fill="hold">
                                          <p:stCondLst>
                                            <p:cond delay="0"/>
                                          </p:stCondLst>
                                        </p:cTn>
                                        <p:tgtEl>
                                          <p:spTgt spid="4">
                                            <p:txEl>
                                              <p:pRg st="2" end="2"/>
                                            </p:txEl>
                                          </p:spTgt>
                                        </p:tgtEl>
                                        <p:attrNameLst>
                                          <p:attrName>style.visibility</p:attrName>
                                        </p:attrNameLst>
                                      </p:cBhvr>
                                      <p:to>
                                        <p:strVal val="visible"/>
                                      </p:to>
                                    </p:set>
                                    <p:anim calcmode="lin" valueType="num">
                                      <p:cBhvr>
                                        <p:cTn id="80" dur="1000" fill="hold"/>
                                        <p:tgtEl>
                                          <p:spTgt spid="4">
                                            <p:txEl>
                                              <p:pRg st="2" end="2"/>
                                            </p:txEl>
                                          </p:spTgt>
                                        </p:tgtEl>
                                        <p:attrNameLst>
                                          <p:attrName>ppt_x</p:attrName>
                                        </p:attrNameLst>
                                      </p:cBhvr>
                                      <p:tavLst>
                                        <p:tav tm="0">
                                          <p:val>
                                            <p:strVal val="#ppt_x-.2"/>
                                          </p:val>
                                        </p:tav>
                                        <p:tav tm="100000">
                                          <p:val>
                                            <p:strVal val="#ppt_x"/>
                                          </p:val>
                                        </p:tav>
                                      </p:tavLst>
                                    </p:anim>
                                    <p:anim calcmode="lin" valueType="num">
                                      <p:cBhvr>
                                        <p:cTn id="81" dur="1000" fill="hold"/>
                                        <p:tgtEl>
                                          <p:spTgt spid="4">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82" dur="1000"/>
                                        <p:tgtEl>
                                          <p:spTgt spid="4">
                                            <p:txEl>
                                              <p:pRg st="2" end="2"/>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29" presetClass="entr" presetSubtype="0" fill="hold" nodeType="clickEffect">
                                  <p:stCondLst>
                                    <p:cond delay="0"/>
                                  </p:stCondLst>
                                  <p:childTnLst>
                                    <p:set>
                                      <p:cBhvr>
                                        <p:cTn id="86" dur="1" fill="hold">
                                          <p:stCondLst>
                                            <p:cond delay="0"/>
                                          </p:stCondLst>
                                        </p:cTn>
                                        <p:tgtEl>
                                          <p:spTgt spid="4">
                                            <p:txEl>
                                              <p:pRg st="3" end="3"/>
                                            </p:txEl>
                                          </p:spTgt>
                                        </p:tgtEl>
                                        <p:attrNameLst>
                                          <p:attrName>style.visibility</p:attrName>
                                        </p:attrNameLst>
                                      </p:cBhvr>
                                      <p:to>
                                        <p:strVal val="visible"/>
                                      </p:to>
                                    </p:set>
                                    <p:anim calcmode="lin" valueType="num">
                                      <p:cBhvr>
                                        <p:cTn id="87" dur="1000" fill="hold"/>
                                        <p:tgtEl>
                                          <p:spTgt spid="4">
                                            <p:txEl>
                                              <p:pRg st="3" end="3"/>
                                            </p:txEl>
                                          </p:spTgt>
                                        </p:tgtEl>
                                        <p:attrNameLst>
                                          <p:attrName>ppt_x</p:attrName>
                                        </p:attrNameLst>
                                      </p:cBhvr>
                                      <p:tavLst>
                                        <p:tav tm="0">
                                          <p:val>
                                            <p:strVal val="#ppt_x-.2"/>
                                          </p:val>
                                        </p:tav>
                                        <p:tav tm="100000">
                                          <p:val>
                                            <p:strVal val="#ppt_x"/>
                                          </p:val>
                                        </p:tav>
                                      </p:tavLst>
                                    </p:anim>
                                    <p:anim calcmode="lin" valueType="num">
                                      <p:cBhvr>
                                        <p:cTn id="88" dur="1000" fill="hold"/>
                                        <p:tgtEl>
                                          <p:spTgt spid="4">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89" dur="1000"/>
                                        <p:tgtEl>
                                          <p:spTgt spid="4">
                                            <p:txEl>
                                              <p:pRg st="3" end="3"/>
                                            </p:txEl>
                                          </p:spTgt>
                                        </p:tgtEl>
                                      </p:cBhvr>
                                    </p:animEffect>
                                  </p:childTnLst>
                                </p:cTn>
                              </p:par>
                            </p:childTnLst>
                          </p:cTn>
                        </p:par>
                      </p:childTnLst>
                    </p:cTn>
                  </p:par>
                  <p:par>
                    <p:cTn id="90" fill="hold">
                      <p:stCondLst>
                        <p:cond delay="indefinite"/>
                      </p:stCondLst>
                      <p:childTnLst>
                        <p:par>
                          <p:cTn id="91" fill="hold">
                            <p:stCondLst>
                              <p:cond delay="0"/>
                            </p:stCondLst>
                            <p:childTnLst>
                              <p:par>
                                <p:cTn id="92" presetID="29" presetClass="entr" presetSubtype="0" fill="hold" nodeType="clickEffect">
                                  <p:stCondLst>
                                    <p:cond delay="0"/>
                                  </p:stCondLst>
                                  <p:childTnLst>
                                    <p:set>
                                      <p:cBhvr>
                                        <p:cTn id="93" dur="1" fill="hold">
                                          <p:stCondLst>
                                            <p:cond delay="0"/>
                                          </p:stCondLst>
                                        </p:cTn>
                                        <p:tgtEl>
                                          <p:spTgt spid="4">
                                            <p:txEl>
                                              <p:pRg st="4" end="4"/>
                                            </p:txEl>
                                          </p:spTgt>
                                        </p:tgtEl>
                                        <p:attrNameLst>
                                          <p:attrName>style.visibility</p:attrName>
                                        </p:attrNameLst>
                                      </p:cBhvr>
                                      <p:to>
                                        <p:strVal val="visible"/>
                                      </p:to>
                                    </p:set>
                                    <p:anim calcmode="lin" valueType="num">
                                      <p:cBhvr>
                                        <p:cTn id="94" dur="1000" fill="hold"/>
                                        <p:tgtEl>
                                          <p:spTgt spid="4">
                                            <p:txEl>
                                              <p:pRg st="4" end="4"/>
                                            </p:txEl>
                                          </p:spTgt>
                                        </p:tgtEl>
                                        <p:attrNameLst>
                                          <p:attrName>ppt_x</p:attrName>
                                        </p:attrNameLst>
                                      </p:cBhvr>
                                      <p:tavLst>
                                        <p:tav tm="0">
                                          <p:val>
                                            <p:strVal val="#ppt_x-.2"/>
                                          </p:val>
                                        </p:tav>
                                        <p:tav tm="100000">
                                          <p:val>
                                            <p:strVal val="#ppt_x"/>
                                          </p:val>
                                        </p:tav>
                                      </p:tavLst>
                                    </p:anim>
                                    <p:anim calcmode="lin" valueType="num">
                                      <p:cBhvr>
                                        <p:cTn id="95" dur="1000" fill="hold"/>
                                        <p:tgtEl>
                                          <p:spTgt spid="4">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96" dur="1000"/>
                                        <p:tgtEl>
                                          <p:spTgt spid="4">
                                            <p:txEl>
                                              <p:pRg st="4" end="4"/>
                                            </p:txEl>
                                          </p:spTgt>
                                        </p:tgtEl>
                                      </p:cBhvr>
                                    </p:animEffect>
                                  </p:childTnLst>
                                </p:cTn>
                              </p:par>
                            </p:childTnLst>
                          </p:cTn>
                        </p:par>
                      </p:childTnLst>
                    </p:cTn>
                  </p:par>
                  <p:par>
                    <p:cTn id="97" fill="hold">
                      <p:stCondLst>
                        <p:cond delay="indefinite"/>
                      </p:stCondLst>
                      <p:childTnLst>
                        <p:par>
                          <p:cTn id="98" fill="hold">
                            <p:stCondLst>
                              <p:cond delay="0"/>
                            </p:stCondLst>
                            <p:childTnLst>
                              <p:par>
                                <p:cTn id="99" presetID="29" presetClass="entr" presetSubtype="0" fill="hold" nodeType="clickEffect">
                                  <p:stCondLst>
                                    <p:cond delay="0"/>
                                  </p:stCondLst>
                                  <p:childTnLst>
                                    <p:set>
                                      <p:cBhvr>
                                        <p:cTn id="100" dur="1" fill="hold">
                                          <p:stCondLst>
                                            <p:cond delay="0"/>
                                          </p:stCondLst>
                                        </p:cTn>
                                        <p:tgtEl>
                                          <p:spTgt spid="4">
                                            <p:txEl>
                                              <p:pRg st="5" end="5"/>
                                            </p:txEl>
                                          </p:spTgt>
                                        </p:tgtEl>
                                        <p:attrNameLst>
                                          <p:attrName>style.visibility</p:attrName>
                                        </p:attrNameLst>
                                      </p:cBhvr>
                                      <p:to>
                                        <p:strVal val="visible"/>
                                      </p:to>
                                    </p:set>
                                    <p:anim calcmode="lin" valueType="num">
                                      <p:cBhvr>
                                        <p:cTn id="101" dur="1000" fill="hold"/>
                                        <p:tgtEl>
                                          <p:spTgt spid="4">
                                            <p:txEl>
                                              <p:pRg st="5" end="5"/>
                                            </p:txEl>
                                          </p:spTgt>
                                        </p:tgtEl>
                                        <p:attrNameLst>
                                          <p:attrName>ppt_x</p:attrName>
                                        </p:attrNameLst>
                                      </p:cBhvr>
                                      <p:tavLst>
                                        <p:tav tm="0">
                                          <p:val>
                                            <p:strVal val="#ppt_x-.2"/>
                                          </p:val>
                                        </p:tav>
                                        <p:tav tm="100000">
                                          <p:val>
                                            <p:strVal val="#ppt_x"/>
                                          </p:val>
                                        </p:tav>
                                      </p:tavLst>
                                    </p:anim>
                                    <p:anim calcmode="lin" valueType="num">
                                      <p:cBhvr>
                                        <p:cTn id="102" dur="1000" fill="hold"/>
                                        <p:tgtEl>
                                          <p:spTgt spid="4">
                                            <p:txEl>
                                              <p:pRg st="5" end="5"/>
                                            </p:txEl>
                                          </p:spTgt>
                                        </p:tgtEl>
                                        <p:attrNameLst>
                                          <p:attrName>ppt_y</p:attrName>
                                        </p:attrNameLst>
                                      </p:cBhvr>
                                      <p:tavLst>
                                        <p:tav tm="0">
                                          <p:val>
                                            <p:strVal val="#ppt_y"/>
                                          </p:val>
                                        </p:tav>
                                        <p:tav tm="100000">
                                          <p:val>
                                            <p:strVal val="#ppt_y"/>
                                          </p:val>
                                        </p:tav>
                                      </p:tavLst>
                                    </p:anim>
                                    <p:animEffect transition="in" filter="wipe(right)" prLst="gradientSize: 0.1">
                                      <p:cBhvr>
                                        <p:cTn id="103" dur="1000"/>
                                        <p:tgtEl>
                                          <p:spTgt spid="4">
                                            <p:txEl>
                                              <p:pRg st="5" end="5"/>
                                            </p:txEl>
                                          </p:spTgt>
                                        </p:tgtEl>
                                      </p:cBhvr>
                                    </p:animEffect>
                                  </p:childTnLst>
                                </p:cTn>
                              </p:par>
                            </p:childTnLst>
                          </p:cTn>
                        </p:par>
                      </p:childTnLst>
                    </p:cTn>
                  </p:par>
                  <p:par>
                    <p:cTn id="104" fill="hold">
                      <p:stCondLst>
                        <p:cond delay="indefinite"/>
                      </p:stCondLst>
                      <p:childTnLst>
                        <p:par>
                          <p:cTn id="105" fill="hold">
                            <p:stCondLst>
                              <p:cond delay="0"/>
                            </p:stCondLst>
                            <p:childTnLst>
                              <p:par>
                                <p:cTn id="106" presetID="29" presetClass="entr" presetSubtype="0" fill="hold" nodeType="clickEffect">
                                  <p:stCondLst>
                                    <p:cond delay="0"/>
                                  </p:stCondLst>
                                  <p:childTnLst>
                                    <p:set>
                                      <p:cBhvr>
                                        <p:cTn id="107" dur="1" fill="hold">
                                          <p:stCondLst>
                                            <p:cond delay="0"/>
                                          </p:stCondLst>
                                        </p:cTn>
                                        <p:tgtEl>
                                          <p:spTgt spid="4">
                                            <p:txEl>
                                              <p:pRg st="6" end="6"/>
                                            </p:txEl>
                                          </p:spTgt>
                                        </p:tgtEl>
                                        <p:attrNameLst>
                                          <p:attrName>style.visibility</p:attrName>
                                        </p:attrNameLst>
                                      </p:cBhvr>
                                      <p:to>
                                        <p:strVal val="visible"/>
                                      </p:to>
                                    </p:set>
                                    <p:anim calcmode="lin" valueType="num">
                                      <p:cBhvr>
                                        <p:cTn id="108" dur="1000" fill="hold"/>
                                        <p:tgtEl>
                                          <p:spTgt spid="4">
                                            <p:txEl>
                                              <p:pRg st="6" end="6"/>
                                            </p:txEl>
                                          </p:spTgt>
                                        </p:tgtEl>
                                        <p:attrNameLst>
                                          <p:attrName>ppt_x</p:attrName>
                                        </p:attrNameLst>
                                      </p:cBhvr>
                                      <p:tavLst>
                                        <p:tav tm="0">
                                          <p:val>
                                            <p:strVal val="#ppt_x-.2"/>
                                          </p:val>
                                        </p:tav>
                                        <p:tav tm="100000">
                                          <p:val>
                                            <p:strVal val="#ppt_x"/>
                                          </p:val>
                                        </p:tav>
                                      </p:tavLst>
                                    </p:anim>
                                    <p:anim calcmode="lin" valueType="num">
                                      <p:cBhvr>
                                        <p:cTn id="109" dur="1000" fill="hold"/>
                                        <p:tgtEl>
                                          <p:spTgt spid="4">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110" dur="1000"/>
                                        <p:tgtEl>
                                          <p:spTgt spid="4">
                                            <p:txEl>
                                              <p:pRg st="6" end="6"/>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8" presetClass="entr" presetSubtype="16" fill="hold" nodeType="clickEffect">
                                  <p:stCondLst>
                                    <p:cond delay="0"/>
                                  </p:stCondLst>
                                  <p:childTnLst>
                                    <p:set>
                                      <p:cBhvr>
                                        <p:cTn id="114" dur="1" fill="hold">
                                          <p:stCondLst>
                                            <p:cond delay="0"/>
                                          </p:stCondLst>
                                        </p:cTn>
                                        <p:tgtEl>
                                          <p:spTgt spid="1026"/>
                                        </p:tgtEl>
                                        <p:attrNameLst>
                                          <p:attrName>style.visibility</p:attrName>
                                        </p:attrNameLst>
                                      </p:cBhvr>
                                      <p:to>
                                        <p:strVal val="visible"/>
                                      </p:to>
                                    </p:set>
                                    <p:animEffect transition="in" filter="diamond(in)">
                                      <p:cBhvr>
                                        <p:cTn id="115" dur="2000"/>
                                        <p:tgtEl>
                                          <p:spTgt spid="1026"/>
                                        </p:tgtEl>
                                      </p:cBhvr>
                                    </p:animEffect>
                                  </p:childTnLst>
                                </p:cTn>
                              </p:par>
                            </p:childTnLst>
                          </p:cTn>
                        </p:par>
                      </p:childTnLst>
                    </p:cTn>
                  </p:par>
                  <p:par>
                    <p:cTn id="116" fill="hold">
                      <p:stCondLst>
                        <p:cond delay="indefinite"/>
                      </p:stCondLst>
                      <p:childTnLst>
                        <p:par>
                          <p:cTn id="117" fill="hold">
                            <p:stCondLst>
                              <p:cond delay="0"/>
                            </p:stCondLst>
                            <p:childTnLst>
                              <p:par>
                                <p:cTn id="118" presetID="25" presetClass="entr" presetSubtype="0" fill="hold" nodeType="clickEffect">
                                  <p:stCondLst>
                                    <p:cond delay="0"/>
                                  </p:stCondLst>
                                  <p:childTnLst>
                                    <p:set>
                                      <p:cBhvr>
                                        <p:cTn id="119" dur="1" fill="hold">
                                          <p:stCondLst>
                                            <p:cond delay="0"/>
                                          </p:stCondLst>
                                        </p:cTn>
                                        <p:tgtEl>
                                          <p:spTgt spid="4">
                                            <p:txEl>
                                              <p:pRg st="7" end="7"/>
                                            </p:txEl>
                                          </p:spTgt>
                                        </p:tgtEl>
                                        <p:attrNameLst>
                                          <p:attrName>style.visibility</p:attrName>
                                        </p:attrNameLst>
                                      </p:cBhvr>
                                      <p:to>
                                        <p:strVal val="visible"/>
                                      </p:to>
                                    </p:set>
                                    <p:anim calcmode="lin" valueType="num">
                                      <p:cBhvr>
                                        <p:cTn id="120" dur="500" decel="50000" fill="hold">
                                          <p:stCondLst>
                                            <p:cond delay="0"/>
                                          </p:stCondLst>
                                        </p:cTn>
                                        <p:tgtEl>
                                          <p:spTgt spid="4">
                                            <p:txEl>
                                              <p:pRg st="7" end="7"/>
                                            </p:txEl>
                                          </p:spTgt>
                                        </p:tgtEl>
                                        <p:attrNameLst>
                                          <p:attrName>style.rotation</p:attrName>
                                        </p:attrNameLst>
                                      </p:cBhvr>
                                      <p:tavLst>
                                        <p:tav tm="0">
                                          <p:val>
                                            <p:fltVal val="-90"/>
                                          </p:val>
                                        </p:tav>
                                        <p:tav tm="100000">
                                          <p:val>
                                            <p:fltVal val="0"/>
                                          </p:val>
                                        </p:tav>
                                      </p:tavLst>
                                    </p:anim>
                                    <p:anim calcmode="lin" valueType="num">
                                      <p:cBhvr>
                                        <p:cTn id="121" dur="500" decel="50000" fill="hold">
                                          <p:stCondLst>
                                            <p:cond delay="0"/>
                                          </p:stCondLst>
                                        </p:cTn>
                                        <p:tgtEl>
                                          <p:spTgt spid="4">
                                            <p:txEl>
                                              <p:pRg st="7" end="7"/>
                                            </p:txEl>
                                          </p:spTgt>
                                        </p:tgtEl>
                                        <p:attrNameLst>
                                          <p:attrName>ppt_w</p:attrName>
                                        </p:attrNameLst>
                                      </p:cBhvr>
                                      <p:tavLst>
                                        <p:tav tm="0">
                                          <p:val>
                                            <p:strVal val="#ppt_w"/>
                                          </p:val>
                                        </p:tav>
                                        <p:tav tm="100000">
                                          <p:val>
                                            <p:strVal val="#ppt_w*.05"/>
                                          </p:val>
                                        </p:tav>
                                      </p:tavLst>
                                    </p:anim>
                                    <p:anim calcmode="lin" valueType="num">
                                      <p:cBhvr>
                                        <p:cTn id="122" dur="500" accel="50000" fill="hold">
                                          <p:stCondLst>
                                            <p:cond delay="500"/>
                                          </p:stCondLst>
                                        </p:cTn>
                                        <p:tgtEl>
                                          <p:spTgt spid="4">
                                            <p:txEl>
                                              <p:pRg st="7" end="7"/>
                                            </p:txEl>
                                          </p:spTgt>
                                        </p:tgtEl>
                                        <p:attrNameLst>
                                          <p:attrName>ppt_w</p:attrName>
                                        </p:attrNameLst>
                                      </p:cBhvr>
                                      <p:tavLst>
                                        <p:tav tm="0">
                                          <p:val>
                                            <p:strVal val="#ppt_w*.05"/>
                                          </p:val>
                                        </p:tav>
                                        <p:tav tm="100000">
                                          <p:val>
                                            <p:strVal val="#ppt_w"/>
                                          </p:val>
                                        </p:tav>
                                      </p:tavLst>
                                    </p:anim>
                                    <p:anim calcmode="lin" valueType="num">
                                      <p:cBhvr>
                                        <p:cTn id="123" dur="1000" fill="hold"/>
                                        <p:tgtEl>
                                          <p:spTgt spid="4">
                                            <p:txEl>
                                              <p:pRg st="7" end="7"/>
                                            </p:txEl>
                                          </p:spTgt>
                                        </p:tgtEl>
                                        <p:attrNameLst>
                                          <p:attrName>ppt_h</p:attrName>
                                        </p:attrNameLst>
                                      </p:cBhvr>
                                      <p:tavLst>
                                        <p:tav tm="0">
                                          <p:val>
                                            <p:strVal val="#ppt_h"/>
                                          </p:val>
                                        </p:tav>
                                        <p:tav tm="100000">
                                          <p:val>
                                            <p:strVal val="#ppt_h"/>
                                          </p:val>
                                        </p:tav>
                                      </p:tavLst>
                                    </p:anim>
                                    <p:anim calcmode="lin" valueType="num">
                                      <p:cBhvr>
                                        <p:cTn id="124" dur="500" decel="50000" fill="hold">
                                          <p:stCondLst>
                                            <p:cond delay="0"/>
                                          </p:stCondLst>
                                        </p:cTn>
                                        <p:tgtEl>
                                          <p:spTgt spid="4">
                                            <p:txEl>
                                              <p:pRg st="7" end="7"/>
                                            </p:txEl>
                                          </p:spTgt>
                                        </p:tgtEl>
                                        <p:attrNameLst>
                                          <p:attrName>ppt_x</p:attrName>
                                        </p:attrNameLst>
                                      </p:cBhvr>
                                      <p:tavLst>
                                        <p:tav tm="0">
                                          <p:val>
                                            <p:strVal val="#ppt_x+.4"/>
                                          </p:val>
                                        </p:tav>
                                        <p:tav tm="100000">
                                          <p:val>
                                            <p:strVal val="#ppt_x"/>
                                          </p:val>
                                        </p:tav>
                                      </p:tavLst>
                                    </p:anim>
                                    <p:anim calcmode="lin" valueType="num">
                                      <p:cBhvr>
                                        <p:cTn id="125" dur="500" decel="50000" fill="hold">
                                          <p:stCondLst>
                                            <p:cond delay="0"/>
                                          </p:stCondLst>
                                        </p:cTn>
                                        <p:tgtEl>
                                          <p:spTgt spid="4">
                                            <p:txEl>
                                              <p:pRg st="7" end="7"/>
                                            </p:txEl>
                                          </p:spTgt>
                                        </p:tgtEl>
                                        <p:attrNameLst>
                                          <p:attrName>ppt_y</p:attrName>
                                        </p:attrNameLst>
                                      </p:cBhvr>
                                      <p:tavLst>
                                        <p:tav tm="0">
                                          <p:val>
                                            <p:strVal val="#ppt_y-.2"/>
                                          </p:val>
                                        </p:tav>
                                        <p:tav tm="100000">
                                          <p:val>
                                            <p:strVal val="#ppt_y+.1"/>
                                          </p:val>
                                        </p:tav>
                                      </p:tavLst>
                                    </p:anim>
                                    <p:anim calcmode="lin" valueType="num">
                                      <p:cBhvr>
                                        <p:cTn id="126" dur="500" accel="50000" fill="hold">
                                          <p:stCondLst>
                                            <p:cond delay="500"/>
                                          </p:stCondLst>
                                        </p:cTn>
                                        <p:tgtEl>
                                          <p:spTgt spid="4">
                                            <p:txEl>
                                              <p:pRg st="7" end="7"/>
                                            </p:txEl>
                                          </p:spTgt>
                                        </p:tgtEl>
                                        <p:attrNameLst>
                                          <p:attrName>ppt_y</p:attrName>
                                        </p:attrNameLst>
                                      </p:cBhvr>
                                      <p:tavLst>
                                        <p:tav tm="0">
                                          <p:val>
                                            <p:strVal val="#ppt_y+.1"/>
                                          </p:val>
                                        </p:tav>
                                        <p:tav tm="100000">
                                          <p:val>
                                            <p:strVal val="#ppt_y"/>
                                          </p:val>
                                        </p:tav>
                                      </p:tavLst>
                                    </p:anim>
                                    <p:animEffect transition="in" filter="fade">
                                      <p:cBhvr>
                                        <p:cTn id="127" dur="1000" decel="50000">
                                          <p:stCondLst>
                                            <p:cond delay="0"/>
                                          </p:stCondLst>
                                        </p:cTn>
                                        <p:tgtEl>
                                          <p:spTgt spid="4">
                                            <p:txEl>
                                              <p:pRg st="7" end="7"/>
                                            </p:txEl>
                                          </p:spTgt>
                                        </p:tgtEl>
                                      </p:cBhvr>
                                    </p:animEffect>
                                  </p:childTnLst>
                                </p:cTn>
                              </p:par>
                            </p:childTnLst>
                          </p:cTn>
                        </p:par>
                      </p:childTnLst>
                    </p:cTn>
                  </p:par>
                  <p:par>
                    <p:cTn id="128" fill="hold">
                      <p:stCondLst>
                        <p:cond delay="indefinite"/>
                      </p:stCondLst>
                      <p:childTnLst>
                        <p:par>
                          <p:cTn id="129" fill="hold">
                            <p:stCondLst>
                              <p:cond delay="0"/>
                            </p:stCondLst>
                            <p:childTnLst>
                              <p:par>
                                <p:cTn id="130" presetID="25" presetClass="entr" presetSubtype="0" fill="hold" nodeType="clickEffect">
                                  <p:stCondLst>
                                    <p:cond delay="0"/>
                                  </p:stCondLst>
                                  <p:childTnLst>
                                    <p:set>
                                      <p:cBhvr>
                                        <p:cTn id="131" dur="1" fill="hold">
                                          <p:stCondLst>
                                            <p:cond delay="0"/>
                                          </p:stCondLst>
                                        </p:cTn>
                                        <p:tgtEl>
                                          <p:spTgt spid="4">
                                            <p:txEl>
                                              <p:pRg st="8" end="8"/>
                                            </p:txEl>
                                          </p:spTgt>
                                        </p:tgtEl>
                                        <p:attrNameLst>
                                          <p:attrName>style.visibility</p:attrName>
                                        </p:attrNameLst>
                                      </p:cBhvr>
                                      <p:to>
                                        <p:strVal val="visible"/>
                                      </p:to>
                                    </p:set>
                                    <p:anim calcmode="lin" valueType="num">
                                      <p:cBhvr>
                                        <p:cTn id="132" dur="500" decel="50000" fill="hold">
                                          <p:stCondLst>
                                            <p:cond delay="0"/>
                                          </p:stCondLst>
                                        </p:cTn>
                                        <p:tgtEl>
                                          <p:spTgt spid="4">
                                            <p:txEl>
                                              <p:pRg st="8" end="8"/>
                                            </p:txEl>
                                          </p:spTgt>
                                        </p:tgtEl>
                                        <p:attrNameLst>
                                          <p:attrName>style.rotation</p:attrName>
                                        </p:attrNameLst>
                                      </p:cBhvr>
                                      <p:tavLst>
                                        <p:tav tm="0">
                                          <p:val>
                                            <p:fltVal val="-90"/>
                                          </p:val>
                                        </p:tav>
                                        <p:tav tm="100000">
                                          <p:val>
                                            <p:fltVal val="0"/>
                                          </p:val>
                                        </p:tav>
                                      </p:tavLst>
                                    </p:anim>
                                    <p:anim calcmode="lin" valueType="num">
                                      <p:cBhvr>
                                        <p:cTn id="133" dur="500" decel="50000" fill="hold">
                                          <p:stCondLst>
                                            <p:cond delay="0"/>
                                          </p:stCondLst>
                                        </p:cTn>
                                        <p:tgtEl>
                                          <p:spTgt spid="4">
                                            <p:txEl>
                                              <p:pRg st="8" end="8"/>
                                            </p:txEl>
                                          </p:spTgt>
                                        </p:tgtEl>
                                        <p:attrNameLst>
                                          <p:attrName>ppt_w</p:attrName>
                                        </p:attrNameLst>
                                      </p:cBhvr>
                                      <p:tavLst>
                                        <p:tav tm="0">
                                          <p:val>
                                            <p:strVal val="#ppt_w"/>
                                          </p:val>
                                        </p:tav>
                                        <p:tav tm="100000">
                                          <p:val>
                                            <p:strVal val="#ppt_w*.05"/>
                                          </p:val>
                                        </p:tav>
                                      </p:tavLst>
                                    </p:anim>
                                    <p:anim calcmode="lin" valueType="num">
                                      <p:cBhvr>
                                        <p:cTn id="134" dur="500" accel="50000" fill="hold">
                                          <p:stCondLst>
                                            <p:cond delay="500"/>
                                          </p:stCondLst>
                                        </p:cTn>
                                        <p:tgtEl>
                                          <p:spTgt spid="4">
                                            <p:txEl>
                                              <p:pRg st="8" end="8"/>
                                            </p:txEl>
                                          </p:spTgt>
                                        </p:tgtEl>
                                        <p:attrNameLst>
                                          <p:attrName>ppt_w</p:attrName>
                                        </p:attrNameLst>
                                      </p:cBhvr>
                                      <p:tavLst>
                                        <p:tav tm="0">
                                          <p:val>
                                            <p:strVal val="#ppt_w*.05"/>
                                          </p:val>
                                        </p:tav>
                                        <p:tav tm="100000">
                                          <p:val>
                                            <p:strVal val="#ppt_w"/>
                                          </p:val>
                                        </p:tav>
                                      </p:tavLst>
                                    </p:anim>
                                    <p:anim calcmode="lin" valueType="num">
                                      <p:cBhvr>
                                        <p:cTn id="135" dur="1000" fill="hold"/>
                                        <p:tgtEl>
                                          <p:spTgt spid="4">
                                            <p:txEl>
                                              <p:pRg st="8" end="8"/>
                                            </p:txEl>
                                          </p:spTgt>
                                        </p:tgtEl>
                                        <p:attrNameLst>
                                          <p:attrName>ppt_h</p:attrName>
                                        </p:attrNameLst>
                                      </p:cBhvr>
                                      <p:tavLst>
                                        <p:tav tm="0">
                                          <p:val>
                                            <p:strVal val="#ppt_h"/>
                                          </p:val>
                                        </p:tav>
                                        <p:tav tm="100000">
                                          <p:val>
                                            <p:strVal val="#ppt_h"/>
                                          </p:val>
                                        </p:tav>
                                      </p:tavLst>
                                    </p:anim>
                                    <p:anim calcmode="lin" valueType="num">
                                      <p:cBhvr>
                                        <p:cTn id="136" dur="500" decel="50000" fill="hold">
                                          <p:stCondLst>
                                            <p:cond delay="0"/>
                                          </p:stCondLst>
                                        </p:cTn>
                                        <p:tgtEl>
                                          <p:spTgt spid="4">
                                            <p:txEl>
                                              <p:pRg st="8" end="8"/>
                                            </p:txEl>
                                          </p:spTgt>
                                        </p:tgtEl>
                                        <p:attrNameLst>
                                          <p:attrName>ppt_x</p:attrName>
                                        </p:attrNameLst>
                                      </p:cBhvr>
                                      <p:tavLst>
                                        <p:tav tm="0">
                                          <p:val>
                                            <p:strVal val="#ppt_x+.4"/>
                                          </p:val>
                                        </p:tav>
                                        <p:tav tm="100000">
                                          <p:val>
                                            <p:strVal val="#ppt_x"/>
                                          </p:val>
                                        </p:tav>
                                      </p:tavLst>
                                    </p:anim>
                                    <p:anim calcmode="lin" valueType="num">
                                      <p:cBhvr>
                                        <p:cTn id="137" dur="500" decel="50000" fill="hold">
                                          <p:stCondLst>
                                            <p:cond delay="0"/>
                                          </p:stCondLst>
                                        </p:cTn>
                                        <p:tgtEl>
                                          <p:spTgt spid="4">
                                            <p:txEl>
                                              <p:pRg st="8" end="8"/>
                                            </p:txEl>
                                          </p:spTgt>
                                        </p:tgtEl>
                                        <p:attrNameLst>
                                          <p:attrName>ppt_y</p:attrName>
                                        </p:attrNameLst>
                                      </p:cBhvr>
                                      <p:tavLst>
                                        <p:tav tm="0">
                                          <p:val>
                                            <p:strVal val="#ppt_y-.2"/>
                                          </p:val>
                                        </p:tav>
                                        <p:tav tm="100000">
                                          <p:val>
                                            <p:strVal val="#ppt_y+.1"/>
                                          </p:val>
                                        </p:tav>
                                      </p:tavLst>
                                    </p:anim>
                                    <p:anim calcmode="lin" valueType="num">
                                      <p:cBhvr>
                                        <p:cTn id="138" dur="500" accel="50000" fill="hold">
                                          <p:stCondLst>
                                            <p:cond delay="500"/>
                                          </p:stCondLst>
                                        </p:cTn>
                                        <p:tgtEl>
                                          <p:spTgt spid="4">
                                            <p:txEl>
                                              <p:pRg st="8" end="8"/>
                                            </p:txEl>
                                          </p:spTgt>
                                        </p:tgtEl>
                                        <p:attrNameLst>
                                          <p:attrName>ppt_y</p:attrName>
                                        </p:attrNameLst>
                                      </p:cBhvr>
                                      <p:tavLst>
                                        <p:tav tm="0">
                                          <p:val>
                                            <p:strVal val="#ppt_y+.1"/>
                                          </p:val>
                                        </p:tav>
                                        <p:tav tm="100000">
                                          <p:val>
                                            <p:strVal val="#ppt_y"/>
                                          </p:val>
                                        </p:tav>
                                      </p:tavLst>
                                    </p:anim>
                                    <p:animEffect transition="in" filter="fade">
                                      <p:cBhvr>
                                        <p:cTn id="139" dur="1000" decel="50000">
                                          <p:stCondLst>
                                            <p:cond delay="0"/>
                                          </p:stCondLst>
                                        </p:cTn>
                                        <p:tgtEl>
                                          <p:spTgt spid="4">
                                            <p:txEl>
                                              <p:pRg st="8" end="8"/>
                                            </p:txEl>
                                          </p:spTgt>
                                        </p:tgtEl>
                                      </p:cBhvr>
                                    </p:animEffect>
                                  </p:childTnLst>
                                </p:cTn>
                              </p:par>
                            </p:childTnLst>
                          </p:cTn>
                        </p:par>
                      </p:childTnLst>
                    </p:cTn>
                  </p:par>
                  <p:par>
                    <p:cTn id="140" fill="hold">
                      <p:stCondLst>
                        <p:cond delay="indefinite"/>
                      </p:stCondLst>
                      <p:childTnLst>
                        <p:par>
                          <p:cTn id="141" fill="hold">
                            <p:stCondLst>
                              <p:cond delay="0"/>
                            </p:stCondLst>
                            <p:childTnLst>
                              <p:par>
                                <p:cTn id="142" presetID="25" presetClass="entr" presetSubtype="0" fill="hold" nodeType="clickEffect">
                                  <p:stCondLst>
                                    <p:cond delay="0"/>
                                  </p:stCondLst>
                                  <p:childTnLst>
                                    <p:set>
                                      <p:cBhvr>
                                        <p:cTn id="143" dur="1" fill="hold">
                                          <p:stCondLst>
                                            <p:cond delay="0"/>
                                          </p:stCondLst>
                                        </p:cTn>
                                        <p:tgtEl>
                                          <p:spTgt spid="4">
                                            <p:txEl>
                                              <p:pRg st="9" end="9"/>
                                            </p:txEl>
                                          </p:spTgt>
                                        </p:tgtEl>
                                        <p:attrNameLst>
                                          <p:attrName>style.visibility</p:attrName>
                                        </p:attrNameLst>
                                      </p:cBhvr>
                                      <p:to>
                                        <p:strVal val="visible"/>
                                      </p:to>
                                    </p:set>
                                    <p:anim calcmode="lin" valueType="num">
                                      <p:cBhvr>
                                        <p:cTn id="144" dur="500" decel="50000" fill="hold">
                                          <p:stCondLst>
                                            <p:cond delay="0"/>
                                          </p:stCondLst>
                                        </p:cTn>
                                        <p:tgtEl>
                                          <p:spTgt spid="4">
                                            <p:txEl>
                                              <p:pRg st="9" end="9"/>
                                            </p:txEl>
                                          </p:spTgt>
                                        </p:tgtEl>
                                        <p:attrNameLst>
                                          <p:attrName>style.rotation</p:attrName>
                                        </p:attrNameLst>
                                      </p:cBhvr>
                                      <p:tavLst>
                                        <p:tav tm="0">
                                          <p:val>
                                            <p:fltVal val="-90"/>
                                          </p:val>
                                        </p:tav>
                                        <p:tav tm="100000">
                                          <p:val>
                                            <p:fltVal val="0"/>
                                          </p:val>
                                        </p:tav>
                                      </p:tavLst>
                                    </p:anim>
                                    <p:anim calcmode="lin" valueType="num">
                                      <p:cBhvr>
                                        <p:cTn id="145" dur="500" decel="50000" fill="hold">
                                          <p:stCondLst>
                                            <p:cond delay="0"/>
                                          </p:stCondLst>
                                        </p:cTn>
                                        <p:tgtEl>
                                          <p:spTgt spid="4">
                                            <p:txEl>
                                              <p:pRg st="9" end="9"/>
                                            </p:txEl>
                                          </p:spTgt>
                                        </p:tgtEl>
                                        <p:attrNameLst>
                                          <p:attrName>ppt_w</p:attrName>
                                        </p:attrNameLst>
                                      </p:cBhvr>
                                      <p:tavLst>
                                        <p:tav tm="0">
                                          <p:val>
                                            <p:strVal val="#ppt_w"/>
                                          </p:val>
                                        </p:tav>
                                        <p:tav tm="100000">
                                          <p:val>
                                            <p:strVal val="#ppt_w*.05"/>
                                          </p:val>
                                        </p:tav>
                                      </p:tavLst>
                                    </p:anim>
                                    <p:anim calcmode="lin" valueType="num">
                                      <p:cBhvr>
                                        <p:cTn id="146" dur="500" accel="50000" fill="hold">
                                          <p:stCondLst>
                                            <p:cond delay="500"/>
                                          </p:stCondLst>
                                        </p:cTn>
                                        <p:tgtEl>
                                          <p:spTgt spid="4">
                                            <p:txEl>
                                              <p:pRg st="9" end="9"/>
                                            </p:txEl>
                                          </p:spTgt>
                                        </p:tgtEl>
                                        <p:attrNameLst>
                                          <p:attrName>ppt_w</p:attrName>
                                        </p:attrNameLst>
                                      </p:cBhvr>
                                      <p:tavLst>
                                        <p:tav tm="0">
                                          <p:val>
                                            <p:strVal val="#ppt_w*.05"/>
                                          </p:val>
                                        </p:tav>
                                        <p:tav tm="100000">
                                          <p:val>
                                            <p:strVal val="#ppt_w"/>
                                          </p:val>
                                        </p:tav>
                                      </p:tavLst>
                                    </p:anim>
                                    <p:anim calcmode="lin" valueType="num">
                                      <p:cBhvr>
                                        <p:cTn id="147" dur="1000" fill="hold"/>
                                        <p:tgtEl>
                                          <p:spTgt spid="4">
                                            <p:txEl>
                                              <p:pRg st="9" end="9"/>
                                            </p:txEl>
                                          </p:spTgt>
                                        </p:tgtEl>
                                        <p:attrNameLst>
                                          <p:attrName>ppt_h</p:attrName>
                                        </p:attrNameLst>
                                      </p:cBhvr>
                                      <p:tavLst>
                                        <p:tav tm="0">
                                          <p:val>
                                            <p:strVal val="#ppt_h"/>
                                          </p:val>
                                        </p:tav>
                                        <p:tav tm="100000">
                                          <p:val>
                                            <p:strVal val="#ppt_h"/>
                                          </p:val>
                                        </p:tav>
                                      </p:tavLst>
                                    </p:anim>
                                    <p:anim calcmode="lin" valueType="num">
                                      <p:cBhvr>
                                        <p:cTn id="148" dur="500" decel="50000" fill="hold">
                                          <p:stCondLst>
                                            <p:cond delay="0"/>
                                          </p:stCondLst>
                                        </p:cTn>
                                        <p:tgtEl>
                                          <p:spTgt spid="4">
                                            <p:txEl>
                                              <p:pRg st="9" end="9"/>
                                            </p:txEl>
                                          </p:spTgt>
                                        </p:tgtEl>
                                        <p:attrNameLst>
                                          <p:attrName>ppt_x</p:attrName>
                                        </p:attrNameLst>
                                      </p:cBhvr>
                                      <p:tavLst>
                                        <p:tav tm="0">
                                          <p:val>
                                            <p:strVal val="#ppt_x+.4"/>
                                          </p:val>
                                        </p:tav>
                                        <p:tav tm="100000">
                                          <p:val>
                                            <p:strVal val="#ppt_x"/>
                                          </p:val>
                                        </p:tav>
                                      </p:tavLst>
                                    </p:anim>
                                    <p:anim calcmode="lin" valueType="num">
                                      <p:cBhvr>
                                        <p:cTn id="149" dur="500" decel="50000" fill="hold">
                                          <p:stCondLst>
                                            <p:cond delay="0"/>
                                          </p:stCondLst>
                                        </p:cTn>
                                        <p:tgtEl>
                                          <p:spTgt spid="4">
                                            <p:txEl>
                                              <p:pRg st="9" end="9"/>
                                            </p:txEl>
                                          </p:spTgt>
                                        </p:tgtEl>
                                        <p:attrNameLst>
                                          <p:attrName>ppt_y</p:attrName>
                                        </p:attrNameLst>
                                      </p:cBhvr>
                                      <p:tavLst>
                                        <p:tav tm="0">
                                          <p:val>
                                            <p:strVal val="#ppt_y-.2"/>
                                          </p:val>
                                        </p:tav>
                                        <p:tav tm="100000">
                                          <p:val>
                                            <p:strVal val="#ppt_y+.1"/>
                                          </p:val>
                                        </p:tav>
                                      </p:tavLst>
                                    </p:anim>
                                    <p:anim calcmode="lin" valueType="num">
                                      <p:cBhvr>
                                        <p:cTn id="150" dur="500" accel="50000" fill="hold">
                                          <p:stCondLst>
                                            <p:cond delay="500"/>
                                          </p:stCondLst>
                                        </p:cTn>
                                        <p:tgtEl>
                                          <p:spTgt spid="4">
                                            <p:txEl>
                                              <p:pRg st="9" end="9"/>
                                            </p:txEl>
                                          </p:spTgt>
                                        </p:tgtEl>
                                        <p:attrNameLst>
                                          <p:attrName>ppt_y</p:attrName>
                                        </p:attrNameLst>
                                      </p:cBhvr>
                                      <p:tavLst>
                                        <p:tav tm="0">
                                          <p:val>
                                            <p:strVal val="#ppt_y+.1"/>
                                          </p:val>
                                        </p:tav>
                                        <p:tav tm="100000">
                                          <p:val>
                                            <p:strVal val="#ppt_y"/>
                                          </p:val>
                                        </p:tav>
                                      </p:tavLst>
                                    </p:anim>
                                    <p:animEffect transition="in" filter="fade">
                                      <p:cBhvr>
                                        <p:cTn id="151" dur="1000" decel="50000">
                                          <p:stCondLst>
                                            <p:cond delay="0"/>
                                          </p:stCondLst>
                                        </p:cTn>
                                        <p:tgtEl>
                                          <p:spTgt spid="4">
                                            <p:txEl>
                                              <p:pRg st="9" end="9"/>
                                            </p:txEl>
                                          </p:spTgt>
                                        </p:tgtEl>
                                      </p:cBhvr>
                                    </p:animEffect>
                                  </p:childTnLst>
                                </p:cTn>
                              </p:par>
                            </p:childTnLst>
                          </p:cTn>
                        </p:par>
                      </p:childTnLst>
                    </p:cTn>
                  </p:par>
                  <p:par>
                    <p:cTn id="152" fill="hold">
                      <p:stCondLst>
                        <p:cond delay="indefinite"/>
                      </p:stCondLst>
                      <p:childTnLst>
                        <p:par>
                          <p:cTn id="153" fill="hold">
                            <p:stCondLst>
                              <p:cond delay="0"/>
                            </p:stCondLst>
                            <p:childTnLst>
                              <p:par>
                                <p:cTn id="154" presetID="25" presetClass="entr" presetSubtype="0" fill="hold" nodeType="clickEffect">
                                  <p:stCondLst>
                                    <p:cond delay="0"/>
                                  </p:stCondLst>
                                  <p:childTnLst>
                                    <p:set>
                                      <p:cBhvr>
                                        <p:cTn id="155" dur="1" fill="hold">
                                          <p:stCondLst>
                                            <p:cond delay="0"/>
                                          </p:stCondLst>
                                        </p:cTn>
                                        <p:tgtEl>
                                          <p:spTgt spid="4">
                                            <p:txEl>
                                              <p:pRg st="10" end="10"/>
                                            </p:txEl>
                                          </p:spTgt>
                                        </p:tgtEl>
                                        <p:attrNameLst>
                                          <p:attrName>style.visibility</p:attrName>
                                        </p:attrNameLst>
                                      </p:cBhvr>
                                      <p:to>
                                        <p:strVal val="visible"/>
                                      </p:to>
                                    </p:set>
                                    <p:anim calcmode="lin" valueType="num">
                                      <p:cBhvr>
                                        <p:cTn id="156" dur="500" decel="50000" fill="hold">
                                          <p:stCondLst>
                                            <p:cond delay="0"/>
                                          </p:stCondLst>
                                        </p:cTn>
                                        <p:tgtEl>
                                          <p:spTgt spid="4">
                                            <p:txEl>
                                              <p:pRg st="10" end="10"/>
                                            </p:txEl>
                                          </p:spTgt>
                                        </p:tgtEl>
                                        <p:attrNameLst>
                                          <p:attrName>style.rotation</p:attrName>
                                        </p:attrNameLst>
                                      </p:cBhvr>
                                      <p:tavLst>
                                        <p:tav tm="0">
                                          <p:val>
                                            <p:fltVal val="-90"/>
                                          </p:val>
                                        </p:tav>
                                        <p:tav tm="100000">
                                          <p:val>
                                            <p:fltVal val="0"/>
                                          </p:val>
                                        </p:tav>
                                      </p:tavLst>
                                    </p:anim>
                                    <p:anim calcmode="lin" valueType="num">
                                      <p:cBhvr>
                                        <p:cTn id="157" dur="500" decel="50000" fill="hold">
                                          <p:stCondLst>
                                            <p:cond delay="0"/>
                                          </p:stCondLst>
                                        </p:cTn>
                                        <p:tgtEl>
                                          <p:spTgt spid="4">
                                            <p:txEl>
                                              <p:pRg st="10" end="10"/>
                                            </p:txEl>
                                          </p:spTgt>
                                        </p:tgtEl>
                                        <p:attrNameLst>
                                          <p:attrName>ppt_w</p:attrName>
                                        </p:attrNameLst>
                                      </p:cBhvr>
                                      <p:tavLst>
                                        <p:tav tm="0">
                                          <p:val>
                                            <p:strVal val="#ppt_w"/>
                                          </p:val>
                                        </p:tav>
                                        <p:tav tm="100000">
                                          <p:val>
                                            <p:strVal val="#ppt_w*.05"/>
                                          </p:val>
                                        </p:tav>
                                      </p:tavLst>
                                    </p:anim>
                                    <p:anim calcmode="lin" valueType="num">
                                      <p:cBhvr>
                                        <p:cTn id="158" dur="500" accel="50000" fill="hold">
                                          <p:stCondLst>
                                            <p:cond delay="500"/>
                                          </p:stCondLst>
                                        </p:cTn>
                                        <p:tgtEl>
                                          <p:spTgt spid="4">
                                            <p:txEl>
                                              <p:pRg st="10" end="10"/>
                                            </p:txEl>
                                          </p:spTgt>
                                        </p:tgtEl>
                                        <p:attrNameLst>
                                          <p:attrName>ppt_w</p:attrName>
                                        </p:attrNameLst>
                                      </p:cBhvr>
                                      <p:tavLst>
                                        <p:tav tm="0">
                                          <p:val>
                                            <p:strVal val="#ppt_w*.05"/>
                                          </p:val>
                                        </p:tav>
                                        <p:tav tm="100000">
                                          <p:val>
                                            <p:strVal val="#ppt_w"/>
                                          </p:val>
                                        </p:tav>
                                      </p:tavLst>
                                    </p:anim>
                                    <p:anim calcmode="lin" valueType="num">
                                      <p:cBhvr>
                                        <p:cTn id="159" dur="1000" fill="hold"/>
                                        <p:tgtEl>
                                          <p:spTgt spid="4">
                                            <p:txEl>
                                              <p:pRg st="10" end="10"/>
                                            </p:txEl>
                                          </p:spTgt>
                                        </p:tgtEl>
                                        <p:attrNameLst>
                                          <p:attrName>ppt_h</p:attrName>
                                        </p:attrNameLst>
                                      </p:cBhvr>
                                      <p:tavLst>
                                        <p:tav tm="0">
                                          <p:val>
                                            <p:strVal val="#ppt_h"/>
                                          </p:val>
                                        </p:tav>
                                        <p:tav tm="100000">
                                          <p:val>
                                            <p:strVal val="#ppt_h"/>
                                          </p:val>
                                        </p:tav>
                                      </p:tavLst>
                                    </p:anim>
                                    <p:anim calcmode="lin" valueType="num">
                                      <p:cBhvr>
                                        <p:cTn id="160" dur="500" decel="50000" fill="hold">
                                          <p:stCondLst>
                                            <p:cond delay="0"/>
                                          </p:stCondLst>
                                        </p:cTn>
                                        <p:tgtEl>
                                          <p:spTgt spid="4">
                                            <p:txEl>
                                              <p:pRg st="10" end="10"/>
                                            </p:txEl>
                                          </p:spTgt>
                                        </p:tgtEl>
                                        <p:attrNameLst>
                                          <p:attrName>ppt_x</p:attrName>
                                        </p:attrNameLst>
                                      </p:cBhvr>
                                      <p:tavLst>
                                        <p:tav tm="0">
                                          <p:val>
                                            <p:strVal val="#ppt_x+.4"/>
                                          </p:val>
                                        </p:tav>
                                        <p:tav tm="100000">
                                          <p:val>
                                            <p:strVal val="#ppt_x"/>
                                          </p:val>
                                        </p:tav>
                                      </p:tavLst>
                                    </p:anim>
                                    <p:anim calcmode="lin" valueType="num">
                                      <p:cBhvr>
                                        <p:cTn id="161" dur="500" decel="50000" fill="hold">
                                          <p:stCondLst>
                                            <p:cond delay="0"/>
                                          </p:stCondLst>
                                        </p:cTn>
                                        <p:tgtEl>
                                          <p:spTgt spid="4">
                                            <p:txEl>
                                              <p:pRg st="10" end="10"/>
                                            </p:txEl>
                                          </p:spTgt>
                                        </p:tgtEl>
                                        <p:attrNameLst>
                                          <p:attrName>ppt_y</p:attrName>
                                        </p:attrNameLst>
                                      </p:cBhvr>
                                      <p:tavLst>
                                        <p:tav tm="0">
                                          <p:val>
                                            <p:strVal val="#ppt_y-.2"/>
                                          </p:val>
                                        </p:tav>
                                        <p:tav tm="100000">
                                          <p:val>
                                            <p:strVal val="#ppt_y+.1"/>
                                          </p:val>
                                        </p:tav>
                                      </p:tavLst>
                                    </p:anim>
                                    <p:anim calcmode="lin" valueType="num">
                                      <p:cBhvr>
                                        <p:cTn id="162" dur="500" accel="50000" fill="hold">
                                          <p:stCondLst>
                                            <p:cond delay="500"/>
                                          </p:stCondLst>
                                        </p:cTn>
                                        <p:tgtEl>
                                          <p:spTgt spid="4">
                                            <p:txEl>
                                              <p:pRg st="10" end="10"/>
                                            </p:txEl>
                                          </p:spTgt>
                                        </p:tgtEl>
                                        <p:attrNameLst>
                                          <p:attrName>ppt_y</p:attrName>
                                        </p:attrNameLst>
                                      </p:cBhvr>
                                      <p:tavLst>
                                        <p:tav tm="0">
                                          <p:val>
                                            <p:strVal val="#ppt_y+.1"/>
                                          </p:val>
                                        </p:tav>
                                        <p:tav tm="100000">
                                          <p:val>
                                            <p:strVal val="#ppt_y"/>
                                          </p:val>
                                        </p:tav>
                                      </p:tavLst>
                                    </p:anim>
                                    <p:animEffect transition="in" filter="fade">
                                      <p:cBhvr>
                                        <p:cTn id="163" dur="1000" decel="50000">
                                          <p:stCondLst>
                                            <p:cond delay="0"/>
                                          </p:stCondLst>
                                        </p:cTn>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1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981200" y="457200"/>
            <a:ext cx="6934200" cy="2923877"/>
          </a:xfrm>
          <a:prstGeom prst="rect">
            <a:avLst/>
          </a:prstGeom>
          <a:noFill/>
        </p:spPr>
        <p:txBody>
          <a:bodyPr wrap="square" rtlCol="1">
            <a:spAutoFit/>
          </a:bodyPr>
          <a:lstStyle/>
          <a:p>
            <a:pPr algn="ctr"/>
            <a:r>
              <a:rPr lang="ar-SA" sz="4400" dirty="0" smtClean="0">
                <a:solidFill>
                  <a:srgbClr val="0070C0"/>
                </a:solidFill>
              </a:rPr>
              <a:t>مثال</a:t>
            </a:r>
          </a:p>
          <a:p>
            <a:r>
              <a:rPr lang="ar-SA" sz="2400" dirty="0" smtClean="0">
                <a:solidFill>
                  <a:srgbClr val="0070C0"/>
                </a:solidFill>
              </a:rPr>
              <a:t>حددي المدخلات والعمليات والمخرجات في نظام الورق</a:t>
            </a:r>
          </a:p>
          <a:p>
            <a:pPr>
              <a:buFont typeface="Arial" pitchFamily="34" charset="0"/>
              <a:buChar char="•"/>
            </a:pPr>
            <a:r>
              <a:rPr lang="ar-SA" sz="2800" dirty="0" smtClean="0">
                <a:solidFill>
                  <a:srgbClr val="0070C0"/>
                </a:solidFill>
              </a:rPr>
              <a:t>المدخلات:   </a:t>
            </a:r>
            <a:r>
              <a:rPr lang="ar-SA" sz="2800" dirty="0" smtClean="0"/>
              <a:t>المواد ( خشب،  صمغ ............)</a:t>
            </a:r>
          </a:p>
          <a:p>
            <a:pPr>
              <a:buFont typeface="Arial" pitchFamily="34" charset="0"/>
              <a:buChar char="•"/>
            </a:pPr>
            <a:r>
              <a:rPr lang="ar-SA" sz="2800" dirty="0" smtClean="0">
                <a:solidFill>
                  <a:srgbClr val="0070C0"/>
                </a:solidFill>
              </a:rPr>
              <a:t> العمليات: </a:t>
            </a:r>
            <a:r>
              <a:rPr lang="ar-SA" sz="2800" dirty="0" smtClean="0"/>
              <a:t>عمليات التصنيع.</a:t>
            </a:r>
          </a:p>
          <a:p>
            <a:pPr>
              <a:buFont typeface="Arial" pitchFamily="34" charset="0"/>
              <a:buChar char="•"/>
            </a:pPr>
            <a:r>
              <a:rPr lang="ar-SA" sz="2800" dirty="0" smtClean="0">
                <a:solidFill>
                  <a:srgbClr val="0070C0"/>
                </a:solidFill>
              </a:rPr>
              <a:t> المخرجات: </a:t>
            </a:r>
            <a:r>
              <a:rPr lang="ar-SA" sz="2800" dirty="0" smtClean="0"/>
              <a:t> المنتج النهائي الورق .</a:t>
            </a:r>
          </a:p>
          <a:p>
            <a:endParaRPr lang="ar-SA" sz="1600" dirty="0" smtClean="0">
              <a:solidFill>
                <a:srgbClr val="0070C0"/>
              </a:solidFill>
            </a:endParaRPr>
          </a:p>
          <a:p>
            <a:r>
              <a:rPr lang="ar-SA" sz="1600" dirty="0" smtClean="0">
                <a:solidFill>
                  <a:srgbClr val="0070C0"/>
                </a:solidFill>
              </a:rPr>
              <a:t> </a:t>
            </a:r>
            <a:endParaRPr lang="ar-SA" sz="1600" dirty="0">
              <a:solidFill>
                <a:srgbClr val="0070C0"/>
              </a:solidFill>
            </a:endParaRPr>
          </a:p>
        </p:txBody>
      </p:sp>
      <p:sp>
        <p:nvSpPr>
          <p:cNvPr id="10" name="انفجار 1 9"/>
          <p:cNvSpPr/>
          <p:nvPr/>
        </p:nvSpPr>
        <p:spPr>
          <a:xfrm rot="19792592">
            <a:off x="-82916" y="1659485"/>
            <a:ext cx="3810000" cy="3124200"/>
          </a:xfrm>
          <a:prstGeom prst="irregularSeal1">
            <a:avLst/>
          </a:prstGeom>
        </p:spPr>
        <p:style>
          <a:lnRef idx="1">
            <a:schemeClr val="accent3"/>
          </a:lnRef>
          <a:fillRef idx="2">
            <a:schemeClr val="accent3"/>
          </a:fillRef>
          <a:effectRef idx="1">
            <a:schemeClr val="accent3"/>
          </a:effectRef>
          <a:fontRef idx="minor">
            <a:schemeClr val="dk1"/>
          </a:fontRef>
        </p:style>
        <p:txBody>
          <a:bodyPr rtlCol="1" anchor="ctr">
            <a:prstTxWarp prst="textPlain">
              <a:avLst>
                <a:gd name="adj" fmla="val 50052"/>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600" b="1" dirty="0" smtClean="0">
                <a:ln w="11430"/>
                <a:solidFill>
                  <a:schemeClr val="tx2">
                    <a:lumMod val="75000"/>
                  </a:schemeClr>
                </a:solidFill>
                <a:effectLst>
                  <a:glow rad="139700">
                    <a:schemeClr val="accent3">
                      <a:satMod val="175000"/>
                      <a:alpha val="40000"/>
                    </a:schemeClr>
                  </a:glow>
                  <a:outerShdw blurRad="50800" dist="39000" dir="5460000" algn="tl">
                    <a:srgbClr val="000000">
                      <a:alpha val="38000"/>
                    </a:srgbClr>
                  </a:outerShdw>
                </a:effectLst>
              </a:rPr>
              <a:t>ماذا تستنتج </a:t>
            </a:r>
            <a:endParaRPr lang="ar-SA" sz="3600" b="1" dirty="0">
              <a:ln w="11430"/>
              <a:solidFill>
                <a:schemeClr val="tx2">
                  <a:lumMod val="75000"/>
                </a:schemeClr>
              </a:solidFill>
              <a:effectLst>
                <a:glow rad="139700">
                  <a:schemeClr val="accent3">
                    <a:satMod val="175000"/>
                    <a:alpha val="40000"/>
                  </a:schemeClr>
                </a:glow>
                <a:outerShdw blurRad="50800" dist="39000" dir="5460000" algn="tl">
                  <a:srgbClr val="000000">
                    <a:alpha val="38000"/>
                  </a:srgbClr>
                </a:outerShdw>
              </a:effectLst>
            </a:endParaRPr>
          </a:p>
        </p:txBody>
      </p:sp>
      <p:pic>
        <p:nvPicPr>
          <p:cNvPr id="1029" name="Picture 5" descr="C:\Documents and Settings\MT2X.COM\Desktop\MC900239547.WMF"/>
          <p:cNvPicPr>
            <a:picLocks noChangeAspect="1" noChangeArrowheads="1"/>
          </p:cNvPicPr>
          <p:nvPr/>
        </p:nvPicPr>
        <p:blipFill>
          <a:blip r:embed="rId2" cstate="print"/>
          <a:srcRect/>
          <a:stretch>
            <a:fillRect/>
          </a:stretch>
        </p:blipFill>
        <p:spPr bwMode="auto">
          <a:xfrm>
            <a:off x="304800" y="4724400"/>
            <a:ext cx="2101850" cy="990600"/>
          </a:xfrm>
          <a:prstGeom prst="rect">
            <a:avLst/>
          </a:prstGeom>
          <a:noFill/>
        </p:spPr>
      </p:pic>
      <p:pic>
        <p:nvPicPr>
          <p:cNvPr id="1030" name="Picture 6" descr="C:\Documents and Settings\MT2X.COM\Desktop\MC900155569.WMF"/>
          <p:cNvPicPr>
            <a:picLocks noChangeAspect="1" noChangeArrowheads="1"/>
          </p:cNvPicPr>
          <p:nvPr/>
        </p:nvPicPr>
        <p:blipFill>
          <a:blip r:embed="rId3" cstate="print"/>
          <a:srcRect/>
          <a:stretch>
            <a:fillRect/>
          </a:stretch>
        </p:blipFill>
        <p:spPr bwMode="auto">
          <a:xfrm>
            <a:off x="3429000" y="3886200"/>
            <a:ext cx="2514600" cy="1852613"/>
          </a:xfrm>
          <a:prstGeom prst="rect">
            <a:avLst/>
          </a:prstGeom>
          <a:noFill/>
        </p:spPr>
      </p:pic>
      <p:pic>
        <p:nvPicPr>
          <p:cNvPr id="1031" name="Picture 7" descr="C:\Documents and Settings\MT2X.COM\Desktop\MC900238931.WMF"/>
          <p:cNvPicPr>
            <a:picLocks noChangeAspect="1" noChangeArrowheads="1"/>
          </p:cNvPicPr>
          <p:nvPr/>
        </p:nvPicPr>
        <p:blipFill>
          <a:blip r:embed="rId4" cstate="print"/>
          <a:srcRect/>
          <a:stretch>
            <a:fillRect/>
          </a:stretch>
        </p:blipFill>
        <p:spPr bwMode="auto">
          <a:xfrm>
            <a:off x="6553200" y="4648200"/>
            <a:ext cx="2112963" cy="952500"/>
          </a:xfrm>
          <a:prstGeom prst="rect">
            <a:avLst/>
          </a:prstGeom>
          <a:noFill/>
        </p:spPr>
      </p:pic>
      <p:pic>
        <p:nvPicPr>
          <p:cNvPr id="1032" name="Picture 8" descr="C:\Documents and Settings\MT2X.COM\Desktop\MC900238931.WMF"/>
          <p:cNvPicPr>
            <a:picLocks noChangeAspect="1" noChangeArrowheads="1"/>
          </p:cNvPicPr>
          <p:nvPr/>
        </p:nvPicPr>
        <p:blipFill>
          <a:blip r:embed="rId4" cstate="print"/>
          <a:srcRect/>
          <a:stretch>
            <a:fillRect/>
          </a:stretch>
        </p:blipFill>
        <p:spPr bwMode="auto">
          <a:xfrm>
            <a:off x="7335837" y="5181600"/>
            <a:ext cx="1808163" cy="952500"/>
          </a:xfrm>
          <a:prstGeom prst="rect">
            <a:avLst/>
          </a:prstGeom>
          <a:noFill/>
        </p:spPr>
      </p:pic>
      <p:pic>
        <p:nvPicPr>
          <p:cNvPr id="1033" name="Picture 9" descr="C:\Documents and Settings\MT2X.COM\Desktop\MC900238931.WMF"/>
          <p:cNvPicPr>
            <a:picLocks noChangeAspect="1" noChangeArrowheads="1"/>
          </p:cNvPicPr>
          <p:nvPr/>
        </p:nvPicPr>
        <p:blipFill>
          <a:blip r:embed="rId4" cstate="print"/>
          <a:srcRect/>
          <a:stretch>
            <a:fillRect/>
          </a:stretch>
        </p:blipFill>
        <p:spPr bwMode="auto">
          <a:xfrm>
            <a:off x="6934200" y="4876800"/>
            <a:ext cx="1808163" cy="952500"/>
          </a:xfrm>
          <a:prstGeom prst="rect">
            <a:avLst/>
          </a:prstGeom>
          <a:noFill/>
        </p:spPr>
      </p:pic>
      <p:cxnSp>
        <p:nvCxnSpPr>
          <p:cNvPr id="18" name="رابط كسهم مستقيم 17"/>
          <p:cNvCxnSpPr>
            <a:stCxn id="1029" idx="3"/>
          </p:cNvCxnSpPr>
          <p:nvPr/>
        </p:nvCxnSpPr>
        <p:spPr>
          <a:xfrm flipV="1">
            <a:off x="2406650" y="5181600"/>
            <a:ext cx="1327150" cy="38100"/>
          </a:xfrm>
          <a:prstGeom prst="straightConnector1">
            <a:avLst/>
          </a:prstGeom>
          <a:ln w="50800">
            <a:tailEnd type="arrow"/>
          </a:ln>
        </p:spPr>
        <p:style>
          <a:lnRef idx="3">
            <a:schemeClr val="dk1"/>
          </a:lnRef>
          <a:fillRef idx="0">
            <a:schemeClr val="dk1"/>
          </a:fillRef>
          <a:effectRef idx="2">
            <a:schemeClr val="dk1"/>
          </a:effectRef>
          <a:fontRef idx="minor">
            <a:schemeClr val="tx1"/>
          </a:fontRef>
        </p:style>
      </p:cxnSp>
      <p:cxnSp>
        <p:nvCxnSpPr>
          <p:cNvPr id="21" name="رابط كسهم مستقيم 20"/>
          <p:cNvCxnSpPr/>
          <p:nvPr/>
        </p:nvCxnSpPr>
        <p:spPr>
          <a:xfrm>
            <a:off x="5943600" y="5410200"/>
            <a:ext cx="609600" cy="1588"/>
          </a:xfrm>
          <a:prstGeom prst="straightConnector1">
            <a:avLst/>
          </a:prstGeom>
          <a:ln w="50800">
            <a:tailEnd type="arrow"/>
          </a:ln>
        </p:spPr>
        <p:style>
          <a:lnRef idx="3">
            <a:schemeClr val="dk1"/>
          </a:lnRef>
          <a:fillRef idx="0">
            <a:schemeClr val="dk1"/>
          </a:fillRef>
          <a:effectRef idx="2">
            <a:schemeClr val="dk1"/>
          </a:effectRef>
          <a:fontRef idx="minor">
            <a:schemeClr val="tx1"/>
          </a:fontRef>
        </p:style>
      </p:cxnSp>
      <p:sp>
        <p:nvSpPr>
          <p:cNvPr id="26" name="مربع نص 25"/>
          <p:cNvSpPr txBox="1"/>
          <p:nvPr/>
        </p:nvSpPr>
        <p:spPr>
          <a:xfrm>
            <a:off x="228600" y="6019800"/>
            <a:ext cx="7848600" cy="523220"/>
          </a:xfrm>
          <a:prstGeom prst="rect">
            <a:avLst/>
          </a:prstGeom>
          <a:noFill/>
        </p:spPr>
        <p:txBody>
          <a:bodyPr wrap="square" rtlCol="1">
            <a:spAutoFit/>
          </a:bodyPr>
          <a:lstStyle/>
          <a:p>
            <a:r>
              <a:rPr lang="ar-SA" sz="1400" b="1" dirty="0" smtClean="0"/>
              <a:t>المنتج النهائي(ورق)                  عمليات التصنيع                                مدخلات</a:t>
            </a:r>
            <a:r>
              <a:rPr lang="ar-SA" sz="1400" b="1" dirty="0" smtClean="0">
                <a:sym typeface="Wingdings" pitchFamily="2" charset="2"/>
              </a:rPr>
              <a:t> المواد الخام                                           (                                                                                                       (أخشاب)  </a:t>
            </a:r>
            <a:endParaRPr lang="ar-SA" sz="14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Left)">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3" presetClass="entr" presetSubtype="0" fill="hold" nodeType="clickEffect">
                                  <p:stCondLst>
                                    <p:cond delay="0"/>
                                  </p:stCondLst>
                                  <p:childTnLst>
                                    <p:set>
                                      <p:cBhvr>
                                        <p:cTn id="11" dur="1" fill="hold">
                                          <p:stCondLst>
                                            <p:cond delay="0"/>
                                          </p:stCondLst>
                                        </p:cTn>
                                        <p:tgtEl>
                                          <p:spTgt spid="1029"/>
                                        </p:tgtEl>
                                        <p:attrNameLst>
                                          <p:attrName>style.visibility</p:attrName>
                                        </p:attrNameLst>
                                      </p:cBhvr>
                                      <p:to>
                                        <p:strVal val="visible"/>
                                      </p:to>
                                    </p:set>
                                    <p:anim calcmode="lin" valueType="num">
                                      <p:cBhvr>
                                        <p:cTn id="12" dur="500" fill="hold"/>
                                        <p:tgtEl>
                                          <p:spTgt spid="1029"/>
                                        </p:tgtEl>
                                        <p:attrNameLst>
                                          <p:attrName>ppt_w</p:attrName>
                                        </p:attrNameLst>
                                      </p:cBhvr>
                                      <p:tavLst>
                                        <p:tav tm="0">
                                          <p:val>
                                            <p:fltVal val="0"/>
                                          </p:val>
                                        </p:tav>
                                        <p:tav tm="100000">
                                          <p:val>
                                            <p:strVal val="#ppt_w"/>
                                          </p:val>
                                        </p:tav>
                                      </p:tavLst>
                                    </p:anim>
                                    <p:anim calcmode="lin" valueType="num">
                                      <p:cBhvr>
                                        <p:cTn id="13" dur="500" fill="hold"/>
                                        <p:tgtEl>
                                          <p:spTgt spid="1029"/>
                                        </p:tgtEl>
                                        <p:attrNameLst>
                                          <p:attrName>ppt_h</p:attrName>
                                        </p:attrNameLst>
                                      </p:cBhvr>
                                      <p:tavLst>
                                        <p:tav tm="0">
                                          <p:val>
                                            <p:fltVal val="0"/>
                                          </p:val>
                                        </p:tav>
                                        <p:tav tm="100000">
                                          <p:val>
                                            <p:strVal val="#ppt_h"/>
                                          </p:val>
                                        </p:tav>
                                      </p:tavLst>
                                    </p:anim>
                                    <p:animEffect transition="in" filter="fade">
                                      <p:cBhvr>
                                        <p:cTn id="14" dur="500"/>
                                        <p:tgtEl>
                                          <p:spTgt spid="1029"/>
                                        </p:tgtEl>
                                      </p:cBhvr>
                                    </p:animEffect>
                                  </p:childTnLst>
                                </p:cTn>
                              </p:par>
                            </p:childTnLst>
                          </p:cTn>
                        </p:par>
                      </p:childTnLst>
                    </p:cTn>
                  </p:par>
                  <p:par>
                    <p:cTn id="15" fill="hold">
                      <p:stCondLst>
                        <p:cond delay="indefinite"/>
                      </p:stCondLst>
                      <p:childTnLst>
                        <p:par>
                          <p:cTn id="16" fill="hold">
                            <p:stCondLst>
                              <p:cond delay="0"/>
                            </p:stCondLst>
                            <p:childTnLst>
                              <p:par>
                                <p:cTn id="17" presetID="53"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anim calcmode="lin" valueType="num">
                                      <p:cBhvr>
                                        <p:cTn id="19" dur="500" fill="hold"/>
                                        <p:tgtEl>
                                          <p:spTgt spid="18"/>
                                        </p:tgtEl>
                                        <p:attrNameLst>
                                          <p:attrName>ppt_w</p:attrName>
                                        </p:attrNameLst>
                                      </p:cBhvr>
                                      <p:tavLst>
                                        <p:tav tm="0">
                                          <p:val>
                                            <p:fltVal val="0"/>
                                          </p:val>
                                        </p:tav>
                                        <p:tav tm="100000">
                                          <p:val>
                                            <p:strVal val="#ppt_w"/>
                                          </p:val>
                                        </p:tav>
                                      </p:tavLst>
                                    </p:anim>
                                    <p:anim calcmode="lin" valueType="num">
                                      <p:cBhvr>
                                        <p:cTn id="20" dur="500" fill="hold"/>
                                        <p:tgtEl>
                                          <p:spTgt spid="18"/>
                                        </p:tgtEl>
                                        <p:attrNameLst>
                                          <p:attrName>ppt_h</p:attrName>
                                        </p:attrNameLst>
                                      </p:cBhvr>
                                      <p:tavLst>
                                        <p:tav tm="0">
                                          <p:val>
                                            <p:fltVal val="0"/>
                                          </p:val>
                                        </p:tav>
                                        <p:tav tm="100000">
                                          <p:val>
                                            <p:strVal val="#ppt_h"/>
                                          </p:val>
                                        </p:tav>
                                      </p:tavLst>
                                    </p:anim>
                                    <p:animEffect transition="in" filter="fade">
                                      <p:cBhvr>
                                        <p:cTn id="21" dur="500"/>
                                        <p:tgtEl>
                                          <p:spTgt spid="18"/>
                                        </p:tgtEl>
                                      </p:cBhvr>
                                    </p:animEffect>
                                  </p:childTnLst>
                                </p:cTn>
                              </p:par>
                            </p:childTnLst>
                          </p:cTn>
                        </p:par>
                      </p:childTnLst>
                    </p:cTn>
                  </p:par>
                  <p:par>
                    <p:cTn id="22" fill="hold">
                      <p:stCondLst>
                        <p:cond delay="indefinite"/>
                      </p:stCondLst>
                      <p:childTnLst>
                        <p:par>
                          <p:cTn id="23" fill="hold">
                            <p:stCondLst>
                              <p:cond delay="0"/>
                            </p:stCondLst>
                            <p:childTnLst>
                              <p:par>
                                <p:cTn id="24" presetID="53" presetClass="entr" presetSubtype="0" fill="hold" nodeType="clickEffect">
                                  <p:stCondLst>
                                    <p:cond delay="0"/>
                                  </p:stCondLst>
                                  <p:childTnLst>
                                    <p:set>
                                      <p:cBhvr>
                                        <p:cTn id="25" dur="1" fill="hold">
                                          <p:stCondLst>
                                            <p:cond delay="0"/>
                                          </p:stCondLst>
                                        </p:cTn>
                                        <p:tgtEl>
                                          <p:spTgt spid="1030"/>
                                        </p:tgtEl>
                                        <p:attrNameLst>
                                          <p:attrName>style.visibility</p:attrName>
                                        </p:attrNameLst>
                                      </p:cBhvr>
                                      <p:to>
                                        <p:strVal val="visible"/>
                                      </p:to>
                                    </p:set>
                                    <p:anim calcmode="lin" valueType="num">
                                      <p:cBhvr>
                                        <p:cTn id="26" dur="500" fill="hold"/>
                                        <p:tgtEl>
                                          <p:spTgt spid="1030"/>
                                        </p:tgtEl>
                                        <p:attrNameLst>
                                          <p:attrName>ppt_w</p:attrName>
                                        </p:attrNameLst>
                                      </p:cBhvr>
                                      <p:tavLst>
                                        <p:tav tm="0">
                                          <p:val>
                                            <p:fltVal val="0"/>
                                          </p:val>
                                        </p:tav>
                                        <p:tav tm="100000">
                                          <p:val>
                                            <p:strVal val="#ppt_w"/>
                                          </p:val>
                                        </p:tav>
                                      </p:tavLst>
                                    </p:anim>
                                    <p:anim calcmode="lin" valueType="num">
                                      <p:cBhvr>
                                        <p:cTn id="27" dur="500" fill="hold"/>
                                        <p:tgtEl>
                                          <p:spTgt spid="1030"/>
                                        </p:tgtEl>
                                        <p:attrNameLst>
                                          <p:attrName>ppt_h</p:attrName>
                                        </p:attrNameLst>
                                      </p:cBhvr>
                                      <p:tavLst>
                                        <p:tav tm="0">
                                          <p:val>
                                            <p:fltVal val="0"/>
                                          </p:val>
                                        </p:tav>
                                        <p:tav tm="100000">
                                          <p:val>
                                            <p:strVal val="#ppt_h"/>
                                          </p:val>
                                        </p:tav>
                                      </p:tavLst>
                                    </p:anim>
                                    <p:animEffect transition="in" filter="fade">
                                      <p:cBhvr>
                                        <p:cTn id="28" dur="500"/>
                                        <p:tgtEl>
                                          <p:spTgt spid="1030"/>
                                        </p:tgtEl>
                                      </p:cBhvr>
                                    </p:animEffect>
                                  </p:childTnLst>
                                </p:cTn>
                              </p:par>
                            </p:childTnLst>
                          </p:cTn>
                        </p:par>
                      </p:childTnLst>
                    </p:cTn>
                  </p:par>
                  <p:par>
                    <p:cTn id="29" fill="hold">
                      <p:stCondLst>
                        <p:cond delay="indefinite"/>
                      </p:stCondLst>
                      <p:childTnLst>
                        <p:par>
                          <p:cTn id="30" fill="hold">
                            <p:stCondLst>
                              <p:cond delay="0"/>
                            </p:stCondLst>
                            <p:childTnLst>
                              <p:par>
                                <p:cTn id="31" presetID="53" presetClass="entr" presetSubtype="0" fill="hold" nodeType="clickEffect">
                                  <p:stCondLst>
                                    <p:cond delay="0"/>
                                  </p:stCondLst>
                                  <p:childTnLst>
                                    <p:set>
                                      <p:cBhvr>
                                        <p:cTn id="32" dur="1" fill="hold">
                                          <p:stCondLst>
                                            <p:cond delay="0"/>
                                          </p:stCondLst>
                                        </p:cTn>
                                        <p:tgtEl>
                                          <p:spTgt spid="21"/>
                                        </p:tgtEl>
                                        <p:attrNameLst>
                                          <p:attrName>style.visibility</p:attrName>
                                        </p:attrNameLst>
                                      </p:cBhvr>
                                      <p:to>
                                        <p:strVal val="visible"/>
                                      </p:to>
                                    </p:set>
                                    <p:anim calcmode="lin" valueType="num">
                                      <p:cBhvr>
                                        <p:cTn id="33" dur="500" fill="hold"/>
                                        <p:tgtEl>
                                          <p:spTgt spid="21"/>
                                        </p:tgtEl>
                                        <p:attrNameLst>
                                          <p:attrName>ppt_w</p:attrName>
                                        </p:attrNameLst>
                                      </p:cBhvr>
                                      <p:tavLst>
                                        <p:tav tm="0">
                                          <p:val>
                                            <p:fltVal val="0"/>
                                          </p:val>
                                        </p:tav>
                                        <p:tav tm="100000">
                                          <p:val>
                                            <p:strVal val="#ppt_w"/>
                                          </p:val>
                                        </p:tav>
                                      </p:tavLst>
                                    </p:anim>
                                    <p:anim calcmode="lin" valueType="num">
                                      <p:cBhvr>
                                        <p:cTn id="34" dur="500" fill="hold"/>
                                        <p:tgtEl>
                                          <p:spTgt spid="21"/>
                                        </p:tgtEl>
                                        <p:attrNameLst>
                                          <p:attrName>ppt_h</p:attrName>
                                        </p:attrNameLst>
                                      </p:cBhvr>
                                      <p:tavLst>
                                        <p:tav tm="0">
                                          <p:val>
                                            <p:fltVal val="0"/>
                                          </p:val>
                                        </p:tav>
                                        <p:tav tm="100000">
                                          <p:val>
                                            <p:strVal val="#ppt_h"/>
                                          </p:val>
                                        </p:tav>
                                      </p:tavLst>
                                    </p:anim>
                                    <p:animEffect transition="in" filter="fade">
                                      <p:cBhvr>
                                        <p:cTn id="35" dur="500"/>
                                        <p:tgtEl>
                                          <p:spTgt spid="21"/>
                                        </p:tgtEl>
                                      </p:cBhvr>
                                    </p:animEffect>
                                  </p:childTnLst>
                                </p:cTn>
                              </p:par>
                            </p:childTnLst>
                          </p:cTn>
                        </p:par>
                      </p:childTnLst>
                    </p:cTn>
                  </p:par>
                  <p:par>
                    <p:cTn id="36" fill="hold">
                      <p:stCondLst>
                        <p:cond delay="indefinite"/>
                      </p:stCondLst>
                      <p:childTnLst>
                        <p:par>
                          <p:cTn id="37" fill="hold">
                            <p:stCondLst>
                              <p:cond delay="0"/>
                            </p:stCondLst>
                            <p:childTnLst>
                              <p:par>
                                <p:cTn id="38" presetID="53" presetClass="entr" presetSubtype="0" fill="hold" nodeType="clickEffect">
                                  <p:stCondLst>
                                    <p:cond delay="0"/>
                                  </p:stCondLst>
                                  <p:childTnLst>
                                    <p:set>
                                      <p:cBhvr>
                                        <p:cTn id="39" dur="1" fill="hold">
                                          <p:stCondLst>
                                            <p:cond delay="0"/>
                                          </p:stCondLst>
                                        </p:cTn>
                                        <p:tgtEl>
                                          <p:spTgt spid="1033"/>
                                        </p:tgtEl>
                                        <p:attrNameLst>
                                          <p:attrName>style.visibility</p:attrName>
                                        </p:attrNameLst>
                                      </p:cBhvr>
                                      <p:to>
                                        <p:strVal val="visible"/>
                                      </p:to>
                                    </p:set>
                                    <p:anim calcmode="lin" valueType="num">
                                      <p:cBhvr>
                                        <p:cTn id="40" dur="500" fill="hold"/>
                                        <p:tgtEl>
                                          <p:spTgt spid="1033"/>
                                        </p:tgtEl>
                                        <p:attrNameLst>
                                          <p:attrName>ppt_w</p:attrName>
                                        </p:attrNameLst>
                                      </p:cBhvr>
                                      <p:tavLst>
                                        <p:tav tm="0">
                                          <p:val>
                                            <p:fltVal val="0"/>
                                          </p:val>
                                        </p:tav>
                                        <p:tav tm="100000">
                                          <p:val>
                                            <p:strVal val="#ppt_w"/>
                                          </p:val>
                                        </p:tav>
                                      </p:tavLst>
                                    </p:anim>
                                    <p:anim calcmode="lin" valueType="num">
                                      <p:cBhvr>
                                        <p:cTn id="41" dur="500" fill="hold"/>
                                        <p:tgtEl>
                                          <p:spTgt spid="1033"/>
                                        </p:tgtEl>
                                        <p:attrNameLst>
                                          <p:attrName>ppt_h</p:attrName>
                                        </p:attrNameLst>
                                      </p:cBhvr>
                                      <p:tavLst>
                                        <p:tav tm="0">
                                          <p:val>
                                            <p:fltVal val="0"/>
                                          </p:val>
                                        </p:tav>
                                        <p:tav tm="100000">
                                          <p:val>
                                            <p:strVal val="#ppt_h"/>
                                          </p:val>
                                        </p:tav>
                                      </p:tavLst>
                                    </p:anim>
                                    <p:animEffect transition="in" filter="fade">
                                      <p:cBhvr>
                                        <p:cTn id="42" dur="500"/>
                                        <p:tgtEl>
                                          <p:spTgt spid="1033"/>
                                        </p:tgtEl>
                                      </p:cBhvr>
                                    </p:animEffect>
                                  </p:childTnLst>
                                </p:cTn>
                              </p:par>
                              <p:par>
                                <p:cTn id="43" presetID="53" presetClass="entr" presetSubtype="0" fill="hold" nodeType="withEffect">
                                  <p:stCondLst>
                                    <p:cond delay="0"/>
                                  </p:stCondLst>
                                  <p:childTnLst>
                                    <p:set>
                                      <p:cBhvr>
                                        <p:cTn id="44" dur="1" fill="hold">
                                          <p:stCondLst>
                                            <p:cond delay="0"/>
                                          </p:stCondLst>
                                        </p:cTn>
                                        <p:tgtEl>
                                          <p:spTgt spid="1032"/>
                                        </p:tgtEl>
                                        <p:attrNameLst>
                                          <p:attrName>style.visibility</p:attrName>
                                        </p:attrNameLst>
                                      </p:cBhvr>
                                      <p:to>
                                        <p:strVal val="visible"/>
                                      </p:to>
                                    </p:set>
                                    <p:anim calcmode="lin" valueType="num">
                                      <p:cBhvr>
                                        <p:cTn id="45" dur="500" fill="hold"/>
                                        <p:tgtEl>
                                          <p:spTgt spid="1032"/>
                                        </p:tgtEl>
                                        <p:attrNameLst>
                                          <p:attrName>ppt_w</p:attrName>
                                        </p:attrNameLst>
                                      </p:cBhvr>
                                      <p:tavLst>
                                        <p:tav tm="0">
                                          <p:val>
                                            <p:fltVal val="0"/>
                                          </p:val>
                                        </p:tav>
                                        <p:tav tm="100000">
                                          <p:val>
                                            <p:strVal val="#ppt_w"/>
                                          </p:val>
                                        </p:tav>
                                      </p:tavLst>
                                    </p:anim>
                                    <p:anim calcmode="lin" valueType="num">
                                      <p:cBhvr>
                                        <p:cTn id="46" dur="500" fill="hold"/>
                                        <p:tgtEl>
                                          <p:spTgt spid="1032"/>
                                        </p:tgtEl>
                                        <p:attrNameLst>
                                          <p:attrName>ppt_h</p:attrName>
                                        </p:attrNameLst>
                                      </p:cBhvr>
                                      <p:tavLst>
                                        <p:tav tm="0">
                                          <p:val>
                                            <p:fltVal val="0"/>
                                          </p:val>
                                        </p:tav>
                                        <p:tav tm="100000">
                                          <p:val>
                                            <p:strVal val="#ppt_h"/>
                                          </p:val>
                                        </p:tav>
                                      </p:tavLst>
                                    </p:anim>
                                    <p:animEffect transition="in" filter="fade">
                                      <p:cBhvr>
                                        <p:cTn id="47" dur="500"/>
                                        <p:tgtEl>
                                          <p:spTgt spid="1032"/>
                                        </p:tgtEl>
                                      </p:cBhvr>
                                    </p:animEffect>
                                  </p:childTnLst>
                                </p:cTn>
                              </p:par>
                              <p:par>
                                <p:cTn id="48" presetID="53" presetClass="entr" presetSubtype="0" fill="hold" nodeType="withEffect">
                                  <p:stCondLst>
                                    <p:cond delay="0"/>
                                  </p:stCondLst>
                                  <p:childTnLst>
                                    <p:set>
                                      <p:cBhvr>
                                        <p:cTn id="49" dur="1" fill="hold">
                                          <p:stCondLst>
                                            <p:cond delay="0"/>
                                          </p:stCondLst>
                                        </p:cTn>
                                        <p:tgtEl>
                                          <p:spTgt spid="1031"/>
                                        </p:tgtEl>
                                        <p:attrNameLst>
                                          <p:attrName>style.visibility</p:attrName>
                                        </p:attrNameLst>
                                      </p:cBhvr>
                                      <p:to>
                                        <p:strVal val="visible"/>
                                      </p:to>
                                    </p:set>
                                    <p:anim calcmode="lin" valueType="num">
                                      <p:cBhvr>
                                        <p:cTn id="50" dur="500" fill="hold"/>
                                        <p:tgtEl>
                                          <p:spTgt spid="1031"/>
                                        </p:tgtEl>
                                        <p:attrNameLst>
                                          <p:attrName>ppt_w</p:attrName>
                                        </p:attrNameLst>
                                      </p:cBhvr>
                                      <p:tavLst>
                                        <p:tav tm="0">
                                          <p:val>
                                            <p:fltVal val="0"/>
                                          </p:val>
                                        </p:tav>
                                        <p:tav tm="100000">
                                          <p:val>
                                            <p:strVal val="#ppt_w"/>
                                          </p:val>
                                        </p:tav>
                                      </p:tavLst>
                                    </p:anim>
                                    <p:anim calcmode="lin" valueType="num">
                                      <p:cBhvr>
                                        <p:cTn id="51" dur="500" fill="hold"/>
                                        <p:tgtEl>
                                          <p:spTgt spid="1031"/>
                                        </p:tgtEl>
                                        <p:attrNameLst>
                                          <p:attrName>ppt_h</p:attrName>
                                        </p:attrNameLst>
                                      </p:cBhvr>
                                      <p:tavLst>
                                        <p:tav tm="0">
                                          <p:val>
                                            <p:fltVal val="0"/>
                                          </p:val>
                                        </p:tav>
                                        <p:tav tm="100000">
                                          <p:val>
                                            <p:strVal val="#ppt_h"/>
                                          </p:val>
                                        </p:tav>
                                      </p:tavLst>
                                    </p:anim>
                                    <p:animEffect transition="in" filter="fade">
                                      <p:cBhvr>
                                        <p:cTn id="52" dur="500"/>
                                        <p:tgtEl>
                                          <p:spTgt spid="1031"/>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animEffect transition="in" filter="fade">
                                      <p:cBhvr>
                                        <p:cTn id="5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04800" y="762000"/>
            <a:ext cx="8534400" cy="4524315"/>
          </a:xfrm>
          <a:prstGeom prst="rect">
            <a:avLst/>
          </a:prstGeom>
          <a:noFill/>
        </p:spPr>
        <p:txBody>
          <a:bodyPr wrap="square" rtlCol="1">
            <a:spAutoFit/>
          </a:bodyPr>
          <a:lstStyle/>
          <a:p>
            <a:r>
              <a:rPr lang="ar-SA" sz="3200" dirty="0" smtClean="0"/>
              <a:t>نستنتج أن نظام صناعة الورق في المثال السابق هو </a:t>
            </a:r>
            <a:r>
              <a:rPr lang="ar-SA" sz="3200" dirty="0" smtClean="0">
                <a:solidFill>
                  <a:srgbClr val="002060"/>
                </a:solidFill>
              </a:rPr>
              <a:t>نظام مفتوح  </a:t>
            </a:r>
            <a:r>
              <a:rPr lang="ar-SA" sz="3200" dirty="0" smtClean="0"/>
              <a:t>أي لا يمكن التعديل على مخرجاته للحصول على أفضل مستوى لها .</a:t>
            </a:r>
          </a:p>
          <a:p>
            <a:endParaRPr lang="ar-SA" sz="3200" dirty="0" smtClean="0"/>
          </a:p>
          <a:p>
            <a:endParaRPr lang="ar-SA" sz="3200" dirty="0" smtClean="0"/>
          </a:p>
          <a:p>
            <a:endParaRPr lang="ar-SA" sz="3200" dirty="0" smtClean="0"/>
          </a:p>
          <a:p>
            <a:r>
              <a:rPr lang="ar-SA" sz="3200" dirty="0" smtClean="0"/>
              <a:t> ** </a:t>
            </a:r>
            <a:r>
              <a:rPr lang="ar-SA" sz="3200" b="1" dirty="0" smtClean="0">
                <a:solidFill>
                  <a:srgbClr val="002060"/>
                </a:solidFill>
              </a:rPr>
              <a:t>النظام المفتوح :</a:t>
            </a:r>
            <a:r>
              <a:rPr lang="ar-SA" sz="3200" dirty="0" smtClean="0"/>
              <a:t>هو النظام الذي يتكون من مدخلات وعمليات ومخرجات فقط. بحيث لا يمكن التعديل على المخرجات للوصول إلى أفضل مستوى لها .</a:t>
            </a:r>
            <a:endParaRPr lang="ar-SA"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p:cTn id="7"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5">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5">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5">
                                            <p:txEl>
                                              <p:pRg st="0" end="0"/>
                                            </p:txEl>
                                          </p:spTgt>
                                        </p:tgtEl>
                                      </p:cBhvr>
                                    </p:animEffect>
                                  </p:childTnLst>
                                </p:cTn>
                              </p:par>
                              <p:par>
                                <p:cTn id="11" presetID="49" presetClass="entr" presetSubtype="0" decel="100000" fill="hold" nodeType="withEffect">
                                  <p:stCondLst>
                                    <p:cond delay="0"/>
                                  </p:stCondLst>
                                  <p:childTnLst>
                                    <p:set>
                                      <p:cBhvr>
                                        <p:cTn id="12" dur="1" fill="hold">
                                          <p:stCondLst>
                                            <p:cond delay="0"/>
                                          </p:stCondLst>
                                        </p:cTn>
                                        <p:tgtEl>
                                          <p:spTgt spid="5">
                                            <p:txEl>
                                              <p:pRg st="4" end="4"/>
                                            </p:txEl>
                                          </p:spTgt>
                                        </p:tgtEl>
                                        <p:attrNameLst>
                                          <p:attrName>style.visibility</p:attrName>
                                        </p:attrNameLst>
                                      </p:cBhvr>
                                      <p:to>
                                        <p:strVal val="visible"/>
                                      </p:to>
                                    </p:set>
                                    <p:anim calcmode="lin" valueType="num">
                                      <p:cBhvr>
                                        <p:cTn id="13" dur="500" fill="hold"/>
                                        <p:tgtEl>
                                          <p:spTgt spid="5">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5">
                                            <p:txEl>
                                              <p:pRg st="4" end="4"/>
                                            </p:txEl>
                                          </p:spTgt>
                                        </p:tgtEl>
                                        <p:attrNameLst>
                                          <p:attrName>ppt_h</p:attrName>
                                        </p:attrNameLst>
                                      </p:cBhvr>
                                      <p:tavLst>
                                        <p:tav tm="0">
                                          <p:val>
                                            <p:fltVal val="0"/>
                                          </p:val>
                                        </p:tav>
                                        <p:tav tm="100000">
                                          <p:val>
                                            <p:strVal val="#ppt_h"/>
                                          </p:val>
                                        </p:tav>
                                      </p:tavLst>
                                    </p:anim>
                                    <p:anim calcmode="lin" valueType="num">
                                      <p:cBhvr>
                                        <p:cTn id="15" dur="500" fill="hold"/>
                                        <p:tgtEl>
                                          <p:spTgt spid="5">
                                            <p:txEl>
                                              <p:pRg st="4" end="4"/>
                                            </p:txEl>
                                          </p:spTgt>
                                        </p:tgtEl>
                                        <p:attrNameLst>
                                          <p:attrName>style.rotation</p:attrName>
                                        </p:attrNameLst>
                                      </p:cBhvr>
                                      <p:tavLst>
                                        <p:tav tm="0">
                                          <p:val>
                                            <p:fltVal val="360"/>
                                          </p:val>
                                        </p:tav>
                                        <p:tav tm="100000">
                                          <p:val>
                                            <p:fltVal val="0"/>
                                          </p:val>
                                        </p:tav>
                                      </p:tavLst>
                                    </p:anim>
                                    <p:animEffect transition="in" filter="fade">
                                      <p:cBhvr>
                                        <p:cTn id="16"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381000" y="381000"/>
            <a:ext cx="8382000" cy="1815882"/>
          </a:xfrm>
          <a:prstGeom prst="rect">
            <a:avLst/>
          </a:prstGeom>
          <a:noFill/>
        </p:spPr>
        <p:txBody>
          <a:bodyPr wrap="square" rtlCol="1">
            <a:spAutoFit/>
          </a:bodyPr>
          <a:lstStyle/>
          <a:p>
            <a:r>
              <a:rPr lang="ar-SA" sz="2800" b="1" dirty="0" smtClean="0"/>
              <a:t>أما في حال جمع بيانات عن مخرجات النظام  وأدائه مثل (( نوعية الورق ،وحجمه،لون الورق، وجودته)) </a:t>
            </a:r>
          </a:p>
          <a:p>
            <a:r>
              <a:rPr lang="ar-SA" sz="2800" b="1" dirty="0" smtClean="0"/>
              <a:t>  والتي تعد </a:t>
            </a:r>
            <a:r>
              <a:rPr lang="ar-SA" sz="2800" b="1" dirty="0" smtClean="0">
                <a:solidFill>
                  <a:srgbClr val="002060"/>
                </a:solidFill>
              </a:rPr>
              <a:t>تغذية راجعة </a:t>
            </a:r>
            <a:r>
              <a:rPr lang="ar-SA" sz="2800" b="1" dirty="0" smtClean="0"/>
              <a:t>، يمكن من خلالها  مراقبة سير النظام في اتجاه تحقيق أهدافه لضمان أفضل جودة للمخرجات والذي يعد  </a:t>
            </a:r>
            <a:r>
              <a:rPr lang="ar-SA" sz="2800" b="1" dirty="0" smtClean="0">
                <a:solidFill>
                  <a:srgbClr val="002060"/>
                </a:solidFill>
              </a:rPr>
              <a:t>تحكم وسيطرة.</a:t>
            </a:r>
            <a:endParaRPr lang="ar-SA" sz="2800" b="1" dirty="0">
              <a:solidFill>
                <a:srgbClr val="002060"/>
              </a:solidFill>
            </a:endParaRPr>
          </a:p>
        </p:txBody>
      </p:sp>
      <p:sp>
        <p:nvSpPr>
          <p:cNvPr id="7" name="انفجار 1 6"/>
          <p:cNvSpPr/>
          <p:nvPr/>
        </p:nvSpPr>
        <p:spPr>
          <a:xfrm>
            <a:off x="0" y="1981200"/>
            <a:ext cx="2960169" cy="1748304"/>
          </a:xfrm>
          <a:prstGeom prst="irregularSeal1">
            <a:avLst/>
          </a:prstGeom>
        </p:spPr>
        <p:style>
          <a:lnRef idx="1">
            <a:schemeClr val="accent3"/>
          </a:lnRef>
          <a:fillRef idx="2">
            <a:schemeClr val="accent3"/>
          </a:fillRef>
          <a:effectRef idx="1">
            <a:schemeClr val="accent3"/>
          </a:effectRef>
          <a:fontRef idx="minor">
            <a:schemeClr val="dk1"/>
          </a:fontRef>
        </p:style>
        <p:txBody>
          <a:bodyPr rtlCol="1" anchor="ctr">
            <a:prstTxWarp prst="textPlain">
              <a:avLst>
                <a:gd name="adj" fmla="val 50052"/>
              </a:avLst>
            </a:prstTxWarp>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ar-SA" sz="3200" b="1" dirty="0" smtClean="0">
                <a:ln w="11430"/>
                <a:solidFill>
                  <a:schemeClr val="tx2">
                    <a:lumMod val="75000"/>
                  </a:schemeClr>
                </a:solidFill>
                <a:effectLst>
                  <a:glow rad="139700">
                    <a:schemeClr val="accent3">
                      <a:satMod val="175000"/>
                      <a:alpha val="40000"/>
                    </a:schemeClr>
                  </a:glow>
                  <a:outerShdw blurRad="50800" dist="39000" dir="5460000" algn="tl">
                    <a:srgbClr val="000000">
                      <a:alpha val="38000"/>
                    </a:srgbClr>
                  </a:outerShdw>
                </a:effectLst>
              </a:rPr>
              <a:t>ماذا تستنتج</a:t>
            </a:r>
            <a:r>
              <a:rPr lang="ar-SA" sz="3600" b="1" dirty="0" smtClean="0">
                <a:ln w="11430"/>
                <a:solidFill>
                  <a:schemeClr val="tx2">
                    <a:lumMod val="75000"/>
                  </a:schemeClr>
                </a:solidFill>
                <a:effectLst>
                  <a:glow rad="139700">
                    <a:schemeClr val="accent3">
                      <a:satMod val="175000"/>
                      <a:alpha val="40000"/>
                    </a:schemeClr>
                  </a:glow>
                  <a:outerShdw blurRad="50800" dist="39000" dir="5460000" algn="tl">
                    <a:srgbClr val="000000">
                      <a:alpha val="38000"/>
                    </a:srgbClr>
                  </a:outerShdw>
                </a:effectLst>
              </a:rPr>
              <a:t> </a:t>
            </a:r>
            <a:endParaRPr lang="ar-SA" sz="3600" b="1" dirty="0">
              <a:ln w="11430"/>
              <a:solidFill>
                <a:schemeClr val="tx2">
                  <a:lumMod val="75000"/>
                </a:schemeClr>
              </a:solidFill>
              <a:effectLst>
                <a:glow rad="139700">
                  <a:schemeClr val="accent3">
                    <a:satMod val="175000"/>
                    <a:alpha val="40000"/>
                  </a:schemeClr>
                </a:glow>
                <a:outerShdw blurRad="50800" dist="39000" dir="5460000" algn="tl">
                  <a:srgbClr val="000000">
                    <a:alpha val="38000"/>
                  </a:srgbClr>
                </a:outerShdw>
              </a:effectLst>
            </a:endParaRPr>
          </a:p>
        </p:txBody>
      </p:sp>
      <p:pic>
        <p:nvPicPr>
          <p:cNvPr id="8" name="Picture 5" descr="C:\Documents and Settings\MT2X.COM\Desktop\MC900239547.WMF"/>
          <p:cNvPicPr>
            <a:picLocks noChangeAspect="1" noChangeArrowheads="1"/>
          </p:cNvPicPr>
          <p:nvPr/>
        </p:nvPicPr>
        <p:blipFill>
          <a:blip r:embed="rId2" cstate="print"/>
          <a:srcRect/>
          <a:stretch>
            <a:fillRect/>
          </a:stretch>
        </p:blipFill>
        <p:spPr bwMode="auto">
          <a:xfrm>
            <a:off x="304800" y="5334000"/>
            <a:ext cx="1644650" cy="838200"/>
          </a:xfrm>
          <a:prstGeom prst="rect">
            <a:avLst/>
          </a:prstGeom>
          <a:noFill/>
        </p:spPr>
      </p:pic>
      <p:pic>
        <p:nvPicPr>
          <p:cNvPr id="9" name="Picture 6" descr="C:\Documents and Settings\MT2X.COM\Desktop\MC900155569.WMF"/>
          <p:cNvPicPr>
            <a:picLocks noChangeAspect="1" noChangeArrowheads="1"/>
          </p:cNvPicPr>
          <p:nvPr/>
        </p:nvPicPr>
        <p:blipFill>
          <a:blip r:embed="rId3" cstate="print"/>
          <a:srcRect/>
          <a:stretch>
            <a:fillRect/>
          </a:stretch>
        </p:blipFill>
        <p:spPr bwMode="auto">
          <a:xfrm>
            <a:off x="3429000" y="3886200"/>
            <a:ext cx="2514600" cy="1852613"/>
          </a:xfrm>
          <a:prstGeom prst="rect">
            <a:avLst/>
          </a:prstGeom>
          <a:noFill/>
        </p:spPr>
      </p:pic>
      <p:cxnSp>
        <p:nvCxnSpPr>
          <p:cNvPr id="11" name="رابط كسهم مستقيم 10"/>
          <p:cNvCxnSpPr/>
          <p:nvPr/>
        </p:nvCxnSpPr>
        <p:spPr>
          <a:xfrm>
            <a:off x="2133600" y="5791200"/>
            <a:ext cx="1295400" cy="1588"/>
          </a:xfrm>
          <a:prstGeom prst="straightConnector1">
            <a:avLst/>
          </a:prstGeom>
          <a:ln w="50800">
            <a:tailEnd type="arrow"/>
          </a:ln>
        </p:spPr>
        <p:style>
          <a:lnRef idx="3">
            <a:schemeClr val="dk1"/>
          </a:lnRef>
          <a:fillRef idx="0">
            <a:schemeClr val="dk1"/>
          </a:fillRef>
          <a:effectRef idx="2">
            <a:schemeClr val="dk1"/>
          </a:effectRef>
          <a:fontRef idx="minor">
            <a:schemeClr val="tx1"/>
          </a:fontRef>
        </p:style>
      </p:cxnSp>
      <p:cxnSp>
        <p:nvCxnSpPr>
          <p:cNvPr id="12" name="رابط كسهم مستقيم 11"/>
          <p:cNvCxnSpPr/>
          <p:nvPr/>
        </p:nvCxnSpPr>
        <p:spPr>
          <a:xfrm>
            <a:off x="5943600" y="5410200"/>
            <a:ext cx="609600" cy="1588"/>
          </a:xfrm>
          <a:prstGeom prst="straightConnector1">
            <a:avLst/>
          </a:prstGeom>
          <a:ln w="50800">
            <a:tailEnd type="arrow"/>
          </a:ln>
        </p:spPr>
        <p:style>
          <a:lnRef idx="3">
            <a:schemeClr val="dk1"/>
          </a:lnRef>
          <a:fillRef idx="0">
            <a:schemeClr val="dk1"/>
          </a:fillRef>
          <a:effectRef idx="2">
            <a:schemeClr val="dk1"/>
          </a:effectRef>
          <a:fontRef idx="minor">
            <a:schemeClr val="tx1"/>
          </a:fontRef>
        </p:style>
      </p:cxnSp>
      <p:sp>
        <p:nvSpPr>
          <p:cNvPr id="13" name="مربع نص 12"/>
          <p:cNvSpPr txBox="1"/>
          <p:nvPr/>
        </p:nvSpPr>
        <p:spPr>
          <a:xfrm>
            <a:off x="228600" y="6019800"/>
            <a:ext cx="7772400" cy="646331"/>
          </a:xfrm>
          <a:prstGeom prst="rect">
            <a:avLst/>
          </a:prstGeom>
          <a:noFill/>
        </p:spPr>
        <p:txBody>
          <a:bodyPr wrap="square" rtlCol="1">
            <a:spAutoFit/>
          </a:bodyPr>
          <a:lstStyle/>
          <a:p>
            <a:r>
              <a:rPr lang="ar-SA" b="1" dirty="0" smtClean="0"/>
              <a:t>المنتج النهائي(ورق)                عمليات التصنيع                                    مدخلات</a:t>
            </a:r>
            <a:r>
              <a:rPr lang="ar-SA" b="1" dirty="0" smtClean="0">
                <a:sym typeface="Wingdings" pitchFamily="2" charset="2"/>
              </a:rPr>
              <a:t> المواد الخام                                           (                                                                                               (أخشاب) </a:t>
            </a:r>
            <a:endParaRPr lang="ar-SA" b="1" dirty="0"/>
          </a:p>
        </p:txBody>
      </p:sp>
      <p:pic>
        <p:nvPicPr>
          <p:cNvPr id="14" name="Picture 7" descr="C:\Documents and Settings\MT2X.COM\Desktop\MC900238931.WMF"/>
          <p:cNvPicPr>
            <a:picLocks noChangeAspect="1" noChangeArrowheads="1"/>
          </p:cNvPicPr>
          <p:nvPr/>
        </p:nvPicPr>
        <p:blipFill>
          <a:blip r:embed="rId4" cstate="print"/>
          <a:srcRect/>
          <a:stretch>
            <a:fillRect/>
          </a:stretch>
        </p:blipFill>
        <p:spPr bwMode="auto">
          <a:xfrm>
            <a:off x="6553200" y="4648200"/>
            <a:ext cx="2112963" cy="952500"/>
          </a:xfrm>
          <a:prstGeom prst="rect">
            <a:avLst/>
          </a:prstGeom>
          <a:noFill/>
        </p:spPr>
      </p:pic>
      <p:pic>
        <p:nvPicPr>
          <p:cNvPr id="15" name="Picture 8" descr="C:\Documents and Settings\MT2X.COM\Desktop\MC900238931.WMF"/>
          <p:cNvPicPr>
            <a:picLocks noChangeAspect="1" noChangeArrowheads="1"/>
          </p:cNvPicPr>
          <p:nvPr/>
        </p:nvPicPr>
        <p:blipFill>
          <a:blip r:embed="rId4" cstate="print"/>
          <a:srcRect/>
          <a:stretch>
            <a:fillRect/>
          </a:stretch>
        </p:blipFill>
        <p:spPr bwMode="auto">
          <a:xfrm>
            <a:off x="7335837" y="5181600"/>
            <a:ext cx="1808163" cy="952500"/>
          </a:xfrm>
          <a:prstGeom prst="rect">
            <a:avLst/>
          </a:prstGeom>
          <a:noFill/>
        </p:spPr>
      </p:pic>
      <p:pic>
        <p:nvPicPr>
          <p:cNvPr id="16" name="Picture 9" descr="C:\Documents and Settings\MT2X.COM\Desktop\MC900238931.WMF"/>
          <p:cNvPicPr>
            <a:picLocks noChangeAspect="1" noChangeArrowheads="1"/>
          </p:cNvPicPr>
          <p:nvPr/>
        </p:nvPicPr>
        <p:blipFill>
          <a:blip r:embed="rId4" cstate="print"/>
          <a:srcRect/>
          <a:stretch>
            <a:fillRect/>
          </a:stretch>
        </p:blipFill>
        <p:spPr bwMode="auto">
          <a:xfrm>
            <a:off x="6934200" y="4876800"/>
            <a:ext cx="1808163" cy="952500"/>
          </a:xfrm>
          <a:prstGeom prst="rect">
            <a:avLst/>
          </a:prstGeom>
          <a:noFill/>
        </p:spPr>
      </p:pic>
      <p:cxnSp>
        <p:nvCxnSpPr>
          <p:cNvPr id="18" name="رابط مستقيم 17"/>
          <p:cNvCxnSpPr>
            <a:stCxn id="14" idx="0"/>
          </p:cNvCxnSpPr>
          <p:nvPr/>
        </p:nvCxnSpPr>
        <p:spPr>
          <a:xfrm rot="5400000" flipH="1" flipV="1">
            <a:off x="7043341" y="4071541"/>
            <a:ext cx="1143000" cy="10318"/>
          </a:xfrm>
          <a:prstGeom prst="line">
            <a:avLst/>
          </a:prstGeom>
          <a:ln cap="flat">
            <a:solidFill>
              <a:srgbClr val="002060"/>
            </a:solidFill>
            <a:prstDash val="lgDashDotDot"/>
            <a:round/>
          </a:ln>
        </p:spPr>
        <p:style>
          <a:lnRef idx="3">
            <a:schemeClr val="dk1"/>
          </a:lnRef>
          <a:fillRef idx="0">
            <a:schemeClr val="dk1"/>
          </a:fillRef>
          <a:effectRef idx="2">
            <a:schemeClr val="dk1"/>
          </a:effectRef>
          <a:fontRef idx="minor">
            <a:schemeClr val="tx1"/>
          </a:fontRef>
        </p:style>
      </p:cxnSp>
      <p:cxnSp>
        <p:nvCxnSpPr>
          <p:cNvPr id="21" name="رابط كسهم مستقيم 20"/>
          <p:cNvCxnSpPr>
            <a:cxnSpLocks/>
          </p:cNvCxnSpPr>
          <p:nvPr/>
        </p:nvCxnSpPr>
        <p:spPr>
          <a:xfrm rot="10800000">
            <a:off x="6019800" y="3505200"/>
            <a:ext cx="1600200" cy="1588"/>
          </a:xfrm>
          <a:prstGeom prst="straightConnector1">
            <a:avLst/>
          </a:prstGeom>
          <a:ln>
            <a:solidFill>
              <a:srgbClr val="002060"/>
            </a:solidFill>
            <a:prstDash val="sysDash"/>
            <a:headEnd w="lg" len="lg"/>
            <a:tailEnd type="arrow" w="lg" len="lg"/>
          </a:ln>
        </p:spPr>
        <p:style>
          <a:lnRef idx="3">
            <a:schemeClr val="dk1"/>
          </a:lnRef>
          <a:fillRef idx="0">
            <a:schemeClr val="dk1"/>
          </a:fillRef>
          <a:effectRef idx="2">
            <a:schemeClr val="dk1"/>
          </a:effectRef>
          <a:fontRef idx="minor">
            <a:schemeClr val="tx1"/>
          </a:fontRef>
        </p:style>
      </p:cxnSp>
      <p:pic>
        <p:nvPicPr>
          <p:cNvPr id="4098" name="Picture 2" descr="C:\Documents and Settings\MT2X.COM\Desktop\MC900215396.WMF"/>
          <p:cNvPicPr>
            <a:picLocks noChangeAspect="1" noChangeArrowheads="1"/>
          </p:cNvPicPr>
          <p:nvPr/>
        </p:nvPicPr>
        <p:blipFill>
          <a:blip r:embed="rId5" cstate="print">
            <a:lum/>
          </a:blip>
          <a:srcRect/>
          <a:stretch>
            <a:fillRect/>
          </a:stretch>
        </p:blipFill>
        <p:spPr bwMode="auto">
          <a:xfrm flipH="1">
            <a:off x="5029200" y="2743200"/>
            <a:ext cx="979488" cy="1447800"/>
          </a:xfrm>
          <a:prstGeom prst="rect">
            <a:avLst/>
          </a:prstGeom>
          <a:noFill/>
          <a:effectLst>
            <a:outerShdw blurRad="406400" algn="ctr" rotWithShape="0">
              <a:srgbClr val="000000">
                <a:alpha val="0"/>
              </a:srgbClr>
            </a:outerShdw>
          </a:effectLst>
        </p:spPr>
      </p:pic>
      <p:pic>
        <p:nvPicPr>
          <p:cNvPr id="25" name="Picture 2" descr="C:\Documents and Settings\MT2X.COM\Desktop\MC900215396.WMF"/>
          <p:cNvPicPr>
            <a:picLocks noChangeAspect="1" noChangeArrowheads="1"/>
          </p:cNvPicPr>
          <p:nvPr/>
        </p:nvPicPr>
        <p:blipFill>
          <a:blip r:embed="rId5" cstate="print">
            <a:lum/>
          </a:blip>
          <a:srcRect/>
          <a:stretch>
            <a:fillRect/>
          </a:stretch>
        </p:blipFill>
        <p:spPr bwMode="auto">
          <a:xfrm flipH="1">
            <a:off x="4419600" y="2667000"/>
            <a:ext cx="979488" cy="1447800"/>
          </a:xfrm>
          <a:prstGeom prst="rect">
            <a:avLst/>
          </a:prstGeom>
          <a:noFill/>
          <a:effectLst>
            <a:outerShdw blurRad="406400" algn="ctr" rotWithShape="0">
              <a:srgbClr val="000000">
                <a:alpha val="0"/>
              </a:srgbClr>
            </a:outerShdw>
          </a:effectLst>
        </p:spPr>
      </p:pic>
      <p:pic>
        <p:nvPicPr>
          <p:cNvPr id="26" name="Picture 2" descr="C:\Documents and Settings\MT2X.COM\Desktop\MC900215396.WMF"/>
          <p:cNvPicPr>
            <a:picLocks noChangeAspect="1" noChangeArrowheads="1"/>
          </p:cNvPicPr>
          <p:nvPr/>
        </p:nvPicPr>
        <p:blipFill>
          <a:blip r:embed="rId5" cstate="print">
            <a:lum/>
          </a:blip>
          <a:srcRect/>
          <a:stretch>
            <a:fillRect/>
          </a:stretch>
        </p:blipFill>
        <p:spPr bwMode="auto">
          <a:xfrm flipH="1">
            <a:off x="3886200" y="2514600"/>
            <a:ext cx="979488" cy="1447800"/>
          </a:xfrm>
          <a:prstGeom prst="rect">
            <a:avLst/>
          </a:prstGeom>
          <a:noFill/>
          <a:effectLst>
            <a:outerShdw blurRad="406400" algn="ctr" rotWithShape="0">
              <a:srgbClr val="000000">
                <a:alpha val="0"/>
              </a:srgbClr>
            </a:outerShdw>
          </a:effectLst>
        </p:spPr>
      </p:pic>
      <p:cxnSp>
        <p:nvCxnSpPr>
          <p:cNvPr id="27" name="رابط كسهم مستقيم 26"/>
          <p:cNvCxnSpPr>
            <a:cxnSpLocks/>
          </p:cNvCxnSpPr>
          <p:nvPr/>
        </p:nvCxnSpPr>
        <p:spPr>
          <a:xfrm rot="5400000">
            <a:off x="991394" y="3961606"/>
            <a:ext cx="913606" cy="794"/>
          </a:xfrm>
          <a:prstGeom prst="straightConnector1">
            <a:avLst/>
          </a:prstGeom>
          <a:ln>
            <a:solidFill>
              <a:srgbClr val="002060"/>
            </a:solidFill>
            <a:prstDash val="sysDash"/>
            <a:headEnd w="lg" len="lg"/>
            <a:tailEnd type="arrow" w="lg" len="lg"/>
          </a:ln>
        </p:spPr>
        <p:style>
          <a:lnRef idx="3">
            <a:schemeClr val="dk1"/>
          </a:lnRef>
          <a:fillRef idx="0">
            <a:schemeClr val="dk1"/>
          </a:fillRef>
          <a:effectRef idx="2">
            <a:schemeClr val="dk1"/>
          </a:effectRef>
          <a:fontRef idx="minor">
            <a:schemeClr val="tx1"/>
          </a:fontRef>
        </p:style>
      </p:cxnSp>
      <p:cxnSp>
        <p:nvCxnSpPr>
          <p:cNvPr id="32" name="رابط مستقيم 31"/>
          <p:cNvCxnSpPr/>
          <p:nvPr/>
        </p:nvCxnSpPr>
        <p:spPr>
          <a:xfrm>
            <a:off x="1447800" y="3505200"/>
            <a:ext cx="2514600" cy="1588"/>
          </a:xfrm>
          <a:prstGeom prst="line">
            <a:avLst/>
          </a:prstGeom>
          <a:ln cap="flat">
            <a:solidFill>
              <a:srgbClr val="002060"/>
            </a:solidFill>
            <a:prstDash val="lgDashDotDot"/>
            <a:round/>
          </a:ln>
        </p:spPr>
        <p:style>
          <a:lnRef idx="3">
            <a:schemeClr val="dk1"/>
          </a:lnRef>
          <a:fillRef idx="0">
            <a:schemeClr val="dk1"/>
          </a:fillRef>
          <a:effectRef idx="2">
            <a:schemeClr val="dk1"/>
          </a:effectRef>
          <a:fontRef idx="minor">
            <a:schemeClr val="tx1"/>
          </a:fontRef>
        </p:style>
      </p:cxnSp>
      <p:pic>
        <p:nvPicPr>
          <p:cNvPr id="41" name="Picture 5" descr="C:\Documents and Settings\MT2X.COM\Desktop\MC900239547.WMF"/>
          <p:cNvPicPr>
            <a:picLocks noChangeAspect="1" noChangeArrowheads="1"/>
          </p:cNvPicPr>
          <p:nvPr/>
        </p:nvPicPr>
        <p:blipFill>
          <a:blip r:embed="rId2" cstate="print"/>
          <a:srcRect/>
          <a:stretch>
            <a:fillRect/>
          </a:stretch>
        </p:blipFill>
        <p:spPr bwMode="auto">
          <a:xfrm>
            <a:off x="1371600" y="4419600"/>
            <a:ext cx="1447800" cy="838200"/>
          </a:xfrm>
          <a:prstGeom prst="rect">
            <a:avLst/>
          </a:prstGeom>
          <a:noFill/>
        </p:spPr>
      </p:pic>
      <p:cxnSp>
        <p:nvCxnSpPr>
          <p:cNvPr id="43" name="رابط كسهم مستقيم 42"/>
          <p:cNvCxnSpPr/>
          <p:nvPr/>
        </p:nvCxnSpPr>
        <p:spPr>
          <a:xfrm>
            <a:off x="2895600" y="5029200"/>
            <a:ext cx="914400" cy="1588"/>
          </a:xfrm>
          <a:prstGeom prst="straightConnector1">
            <a:avLst/>
          </a:prstGeom>
          <a:ln w="50800">
            <a:tailEnd type="arrow"/>
          </a:ln>
        </p:spPr>
        <p:style>
          <a:lnRef idx="3">
            <a:schemeClr val="dk1"/>
          </a:lnRef>
          <a:fillRef idx="0">
            <a:schemeClr val="dk1"/>
          </a:fillRef>
          <a:effectRef idx="2">
            <a:schemeClr val="dk1"/>
          </a:effectRef>
          <a:fontRef idx="minor">
            <a:schemeClr val="tx1"/>
          </a:fontRef>
        </p:style>
      </p:cxnSp>
      <p:sp>
        <p:nvSpPr>
          <p:cNvPr id="46" name="مربع نص 45"/>
          <p:cNvSpPr txBox="1"/>
          <p:nvPr/>
        </p:nvSpPr>
        <p:spPr>
          <a:xfrm>
            <a:off x="1143000" y="3048000"/>
            <a:ext cx="6629400" cy="369332"/>
          </a:xfrm>
          <a:prstGeom prst="rect">
            <a:avLst/>
          </a:prstGeom>
          <a:noFill/>
        </p:spPr>
        <p:txBody>
          <a:bodyPr wrap="square" rtlCol="1">
            <a:spAutoFit/>
          </a:bodyPr>
          <a:lstStyle/>
          <a:p>
            <a:r>
              <a:rPr lang="ar-SA" b="1" dirty="0" smtClean="0"/>
              <a:t>تغذية راجعة                                               تغذية راجعة  </a:t>
            </a:r>
            <a:endParaRPr lang="ar-SA" b="1" dirty="0"/>
          </a:p>
        </p:txBody>
      </p:sp>
      <p:sp>
        <p:nvSpPr>
          <p:cNvPr id="47" name="مربع نص 46"/>
          <p:cNvSpPr txBox="1"/>
          <p:nvPr/>
        </p:nvSpPr>
        <p:spPr>
          <a:xfrm>
            <a:off x="4495800" y="2209800"/>
            <a:ext cx="1066800" cy="369332"/>
          </a:xfrm>
          <a:prstGeom prst="rect">
            <a:avLst/>
          </a:prstGeom>
          <a:noFill/>
        </p:spPr>
        <p:txBody>
          <a:bodyPr wrap="square" rtlCol="1">
            <a:spAutoFit/>
          </a:bodyPr>
          <a:lstStyle/>
          <a:p>
            <a:r>
              <a:rPr lang="ar-SA" b="1" dirty="0" smtClean="0"/>
              <a:t>تحكم</a:t>
            </a:r>
            <a:endParaRPr lang="ar-SA" b="1" dirty="0"/>
          </a:p>
        </p:txBody>
      </p:sp>
      <p:sp>
        <p:nvSpPr>
          <p:cNvPr id="48" name="مربع نص 47"/>
          <p:cNvSpPr txBox="1"/>
          <p:nvPr/>
        </p:nvSpPr>
        <p:spPr>
          <a:xfrm>
            <a:off x="0" y="3886200"/>
            <a:ext cx="1295400" cy="646331"/>
          </a:xfrm>
          <a:prstGeom prst="rect">
            <a:avLst/>
          </a:prstGeom>
          <a:noFill/>
        </p:spPr>
        <p:txBody>
          <a:bodyPr wrap="square" rtlCol="1">
            <a:spAutoFit/>
          </a:bodyPr>
          <a:lstStyle/>
          <a:p>
            <a:r>
              <a:rPr lang="ar-SA" b="1" dirty="0" smtClean="0"/>
              <a:t>تعديل المدخلات</a:t>
            </a:r>
            <a:endParaRPr lang="ar-SA"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0" presetClass="entr" presetSubtype="0" decel="10000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3"/>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nodeType="clickEffect">
                                  <p:stCondLst>
                                    <p:cond delay="0"/>
                                  </p:stCondLst>
                                  <p:childTnLst>
                                    <p:set>
                                      <p:cBhvr>
                                        <p:cTn id="13" dur="1" fill="hold">
                                          <p:stCondLst>
                                            <p:cond delay="0"/>
                                          </p:stCondLst>
                                        </p:cTn>
                                        <p:tgtEl>
                                          <p:spTgt spid="13">
                                            <p:txEl>
                                              <p:pRg st="0" end="0"/>
                                            </p:txEl>
                                          </p:spTgt>
                                        </p:tgtEl>
                                        <p:attrNameLst>
                                          <p:attrName>style.visibility</p:attrName>
                                        </p:attrNameLst>
                                      </p:cBhvr>
                                      <p:to>
                                        <p:strVal val="visible"/>
                                      </p:to>
                                    </p:set>
                                    <p:anim calcmode="lin" valueType="num">
                                      <p:cBhvr>
                                        <p:cTn id="14" dur="1000" fill="hold"/>
                                        <p:tgtEl>
                                          <p:spTgt spid="1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1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1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0"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fltVal val="0"/>
                                          </p:val>
                                        </p:tav>
                                        <p:tav tm="100000">
                                          <p:val>
                                            <p:strVal val="#ppt_w"/>
                                          </p:val>
                                        </p:tav>
                                      </p:tavLst>
                                    </p:anim>
                                    <p:anim calcmode="lin" valueType="num">
                                      <p:cBhvr>
                                        <p:cTn id="22" dur="500" fill="hold"/>
                                        <p:tgtEl>
                                          <p:spTgt spid="8"/>
                                        </p:tgtEl>
                                        <p:attrNameLst>
                                          <p:attrName>ppt_h</p:attrName>
                                        </p:attrNameLst>
                                      </p:cBhvr>
                                      <p:tavLst>
                                        <p:tav tm="0">
                                          <p:val>
                                            <p:fltVal val="0"/>
                                          </p:val>
                                        </p:tav>
                                        <p:tav tm="100000">
                                          <p:val>
                                            <p:strVal val="#ppt_h"/>
                                          </p:val>
                                        </p:tav>
                                      </p:tavLst>
                                    </p:anim>
                                    <p:animEffect transition="in" filter="fade">
                                      <p:cBhvr>
                                        <p:cTn id="23" dur="500"/>
                                        <p:tgtEl>
                                          <p:spTgt spid="8"/>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nodeType="clickEffect">
                                  <p:stCondLst>
                                    <p:cond delay="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0" fill="hold" nodeType="clickEffect">
                                  <p:stCondLst>
                                    <p:cond delay="0"/>
                                  </p:stCondLst>
                                  <p:childTnLst>
                                    <p:set>
                                      <p:cBhvr>
                                        <p:cTn id="34" dur="1" fill="hold">
                                          <p:stCondLst>
                                            <p:cond delay="0"/>
                                          </p:stCondLst>
                                        </p:cTn>
                                        <p:tgtEl>
                                          <p:spTgt spid="9"/>
                                        </p:tgtEl>
                                        <p:attrNameLst>
                                          <p:attrName>style.visibility</p:attrName>
                                        </p:attrNameLst>
                                      </p:cBhvr>
                                      <p:to>
                                        <p:strVal val="visible"/>
                                      </p:to>
                                    </p:set>
                                    <p:anim calcmode="lin" valueType="num">
                                      <p:cBhvr>
                                        <p:cTn id="35" dur="500" fill="hold"/>
                                        <p:tgtEl>
                                          <p:spTgt spid="9"/>
                                        </p:tgtEl>
                                        <p:attrNameLst>
                                          <p:attrName>ppt_w</p:attrName>
                                        </p:attrNameLst>
                                      </p:cBhvr>
                                      <p:tavLst>
                                        <p:tav tm="0">
                                          <p:val>
                                            <p:fltVal val="0"/>
                                          </p:val>
                                        </p:tav>
                                        <p:tav tm="100000">
                                          <p:val>
                                            <p:strVal val="#ppt_w"/>
                                          </p:val>
                                        </p:tav>
                                      </p:tavLst>
                                    </p:anim>
                                    <p:anim calcmode="lin" valueType="num">
                                      <p:cBhvr>
                                        <p:cTn id="36" dur="500" fill="hold"/>
                                        <p:tgtEl>
                                          <p:spTgt spid="9"/>
                                        </p:tgtEl>
                                        <p:attrNameLst>
                                          <p:attrName>ppt_h</p:attrName>
                                        </p:attrNameLst>
                                      </p:cBhvr>
                                      <p:tavLst>
                                        <p:tav tm="0">
                                          <p:val>
                                            <p:fltVal val="0"/>
                                          </p:val>
                                        </p:tav>
                                        <p:tav tm="100000">
                                          <p:val>
                                            <p:strVal val="#ppt_h"/>
                                          </p:val>
                                        </p:tav>
                                      </p:tavLst>
                                    </p:anim>
                                    <p:animEffect transition="in" filter="fade">
                                      <p:cBhvr>
                                        <p:cTn id="37" dur="500"/>
                                        <p:tgtEl>
                                          <p:spTgt spid="9"/>
                                        </p:tgtEl>
                                      </p:cBhvr>
                                    </p:animEffect>
                                  </p:childTnLst>
                                </p:cTn>
                              </p:par>
                            </p:childTnLst>
                          </p:cTn>
                        </p:par>
                      </p:childTnLst>
                    </p:cTn>
                  </p:par>
                  <p:par>
                    <p:cTn id="38" fill="hold">
                      <p:stCondLst>
                        <p:cond delay="indefinite"/>
                      </p:stCondLst>
                      <p:childTnLst>
                        <p:par>
                          <p:cTn id="39" fill="hold">
                            <p:stCondLst>
                              <p:cond delay="0"/>
                            </p:stCondLst>
                            <p:childTnLst>
                              <p:par>
                                <p:cTn id="40" presetID="53" presetClass="entr" presetSubtype="0" fill="hold" nodeType="click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childTnLst>
                          </p:cTn>
                        </p:par>
                      </p:childTnLst>
                    </p:cTn>
                  </p:par>
                  <p:par>
                    <p:cTn id="45" fill="hold">
                      <p:stCondLst>
                        <p:cond delay="indefinite"/>
                      </p:stCondLst>
                      <p:childTnLst>
                        <p:par>
                          <p:cTn id="46" fill="hold">
                            <p:stCondLst>
                              <p:cond delay="0"/>
                            </p:stCondLst>
                            <p:childTnLst>
                              <p:par>
                                <p:cTn id="47" presetID="53" presetClass="entr" presetSubtype="0" fill="hold" nodeType="clickEffect">
                                  <p:stCondLst>
                                    <p:cond delay="0"/>
                                  </p:stCondLst>
                                  <p:childTnLst>
                                    <p:set>
                                      <p:cBhvr>
                                        <p:cTn id="48" dur="1" fill="hold">
                                          <p:stCondLst>
                                            <p:cond delay="0"/>
                                          </p:stCondLst>
                                        </p:cTn>
                                        <p:tgtEl>
                                          <p:spTgt spid="15"/>
                                        </p:tgtEl>
                                        <p:attrNameLst>
                                          <p:attrName>style.visibility</p:attrName>
                                        </p:attrNameLst>
                                      </p:cBhvr>
                                      <p:to>
                                        <p:strVal val="visible"/>
                                      </p:to>
                                    </p:set>
                                    <p:anim calcmode="lin" valueType="num">
                                      <p:cBhvr>
                                        <p:cTn id="49" dur="500" fill="hold"/>
                                        <p:tgtEl>
                                          <p:spTgt spid="15"/>
                                        </p:tgtEl>
                                        <p:attrNameLst>
                                          <p:attrName>ppt_w</p:attrName>
                                        </p:attrNameLst>
                                      </p:cBhvr>
                                      <p:tavLst>
                                        <p:tav tm="0">
                                          <p:val>
                                            <p:fltVal val="0"/>
                                          </p:val>
                                        </p:tav>
                                        <p:tav tm="100000">
                                          <p:val>
                                            <p:strVal val="#ppt_w"/>
                                          </p:val>
                                        </p:tav>
                                      </p:tavLst>
                                    </p:anim>
                                    <p:anim calcmode="lin" valueType="num">
                                      <p:cBhvr>
                                        <p:cTn id="50" dur="500" fill="hold"/>
                                        <p:tgtEl>
                                          <p:spTgt spid="15"/>
                                        </p:tgtEl>
                                        <p:attrNameLst>
                                          <p:attrName>ppt_h</p:attrName>
                                        </p:attrNameLst>
                                      </p:cBhvr>
                                      <p:tavLst>
                                        <p:tav tm="0">
                                          <p:val>
                                            <p:fltVal val="0"/>
                                          </p:val>
                                        </p:tav>
                                        <p:tav tm="100000">
                                          <p:val>
                                            <p:strVal val="#ppt_h"/>
                                          </p:val>
                                        </p:tav>
                                      </p:tavLst>
                                    </p:anim>
                                    <p:animEffect transition="in" filter="fade">
                                      <p:cBhvr>
                                        <p:cTn id="51" dur="500"/>
                                        <p:tgtEl>
                                          <p:spTgt spid="15"/>
                                        </p:tgtEl>
                                      </p:cBhvr>
                                    </p:animEffect>
                                  </p:childTnLst>
                                </p:cTn>
                              </p:par>
                              <p:par>
                                <p:cTn id="52" presetID="53" presetClass="entr" presetSubtype="0" fill="hold" nodeType="withEffect">
                                  <p:stCondLst>
                                    <p:cond delay="0"/>
                                  </p:stCondLst>
                                  <p:childTnLst>
                                    <p:set>
                                      <p:cBhvr>
                                        <p:cTn id="53" dur="1" fill="hold">
                                          <p:stCondLst>
                                            <p:cond delay="0"/>
                                          </p:stCondLst>
                                        </p:cTn>
                                        <p:tgtEl>
                                          <p:spTgt spid="16"/>
                                        </p:tgtEl>
                                        <p:attrNameLst>
                                          <p:attrName>style.visibility</p:attrName>
                                        </p:attrNameLst>
                                      </p:cBhvr>
                                      <p:to>
                                        <p:strVal val="visible"/>
                                      </p:to>
                                    </p:set>
                                    <p:anim calcmode="lin" valueType="num">
                                      <p:cBhvr>
                                        <p:cTn id="54" dur="500" fill="hold"/>
                                        <p:tgtEl>
                                          <p:spTgt spid="16"/>
                                        </p:tgtEl>
                                        <p:attrNameLst>
                                          <p:attrName>ppt_w</p:attrName>
                                        </p:attrNameLst>
                                      </p:cBhvr>
                                      <p:tavLst>
                                        <p:tav tm="0">
                                          <p:val>
                                            <p:fltVal val="0"/>
                                          </p:val>
                                        </p:tav>
                                        <p:tav tm="100000">
                                          <p:val>
                                            <p:strVal val="#ppt_w"/>
                                          </p:val>
                                        </p:tav>
                                      </p:tavLst>
                                    </p:anim>
                                    <p:anim calcmode="lin" valueType="num">
                                      <p:cBhvr>
                                        <p:cTn id="55" dur="500" fill="hold"/>
                                        <p:tgtEl>
                                          <p:spTgt spid="16"/>
                                        </p:tgtEl>
                                        <p:attrNameLst>
                                          <p:attrName>ppt_h</p:attrName>
                                        </p:attrNameLst>
                                      </p:cBhvr>
                                      <p:tavLst>
                                        <p:tav tm="0">
                                          <p:val>
                                            <p:fltVal val="0"/>
                                          </p:val>
                                        </p:tav>
                                        <p:tav tm="100000">
                                          <p:val>
                                            <p:strVal val="#ppt_h"/>
                                          </p:val>
                                        </p:tav>
                                      </p:tavLst>
                                    </p:anim>
                                    <p:animEffect transition="in" filter="fade">
                                      <p:cBhvr>
                                        <p:cTn id="56" dur="500"/>
                                        <p:tgtEl>
                                          <p:spTgt spid="16"/>
                                        </p:tgtEl>
                                      </p:cBhvr>
                                    </p:animEffect>
                                  </p:childTnLst>
                                </p:cTn>
                              </p:par>
                              <p:par>
                                <p:cTn id="57" presetID="53" presetClass="entr" presetSubtype="0" fill="hold" nodeType="withEffect">
                                  <p:stCondLst>
                                    <p:cond delay="0"/>
                                  </p:stCondLst>
                                  <p:childTnLst>
                                    <p:set>
                                      <p:cBhvr>
                                        <p:cTn id="58" dur="1" fill="hold">
                                          <p:stCondLst>
                                            <p:cond delay="0"/>
                                          </p:stCondLst>
                                        </p:cTn>
                                        <p:tgtEl>
                                          <p:spTgt spid="14"/>
                                        </p:tgtEl>
                                        <p:attrNameLst>
                                          <p:attrName>style.visibility</p:attrName>
                                        </p:attrNameLst>
                                      </p:cBhvr>
                                      <p:to>
                                        <p:strVal val="visible"/>
                                      </p:to>
                                    </p:set>
                                    <p:anim calcmode="lin" valueType="num">
                                      <p:cBhvr>
                                        <p:cTn id="59" dur="500" fill="hold"/>
                                        <p:tgtEl>
                                          <p:spTgt spid="14"/>
                                        </p:tgtEl>
                                        <p:attrNameLst>
                                          <p:attrName>ppt_w</p:attrName>
                                        </p:attrNameLst>
                                      </p:cBhvr>
                                      <p:tavLst>
                                        <p:tav tm="0">
                                          <p:val>
                                            <p:fltVal val="0"/>
                                          </p:val>
                                        </p:tav>
                                        <p:tav tm="100000">
                                          <p:val>
                                            <p:strVal val="#ppt_w"/>
                                          </p:val>
                                        </p:tav>
                                      </p:tavLst>
                                    </p:anim>
                                    <p:anim calcmode="lin" valueType="num">
                                      <p:cBhvr>
                                        <p:cTn id="60" dur="500" fill="hold"/>
                                        <p:tgtEl>
                                          <p:spTgt spid="14"/>
                                        </p:tgtEl>
                                        <p:attrNameLst>
                                          <p:attrName>ppt_h</p:attrName>
                                        </p:attrNameLst>
                                      </p:cBhvr>
                                      <p:tavLst>
                                        <p:tav tm="0">
                                          <p:val>
                                            <p:fltVal val="0"/>
                                          </p:val>
                                        </p:tav>
                                        <p:tav tm="100000">
                                          <p:val>
                                            <p:strVal val="#ppt_h"/>
                                          </p:val>
                                        </p:tav>
                                      </p:tavLst>
                                    </p:anim>
                                    <p:animEffect transition="in" filter="fade">
                                      <p:cBhvr>
                                        <p:cTn id="61" dur="500"/>
                                        <p:tgtEl>
                                          <p:spTgt spid="14"/>
                                        </p:tgtEl>
                                      </p:cBhvr>
                                    </p:animEffect>
                                  </p:childTnLst>
                                </p:cTn>
                              </p:par>
                            </p:childTnLst>
                          </p:cTn>
                        </p:par>
                      </p:childTnLst>
                    </p:cTn>
                  </p:par>
                  <p:par>
                    <p:cTn id="62" fill="hold">
                      <p:stCondLst>
                        <p:cond delay="indefinite"/>
                      </p:stCondLst>
                      <p:childTnLst>
                        <p:par>
                          <p:cTn id="63" fill="hold">
                            <p:stCondLst>
                              <p:cond delay="0"/>
                            </p:stCondLst>
                            <p:childTnLst>
                              <p:par>
                                <p:cTn id="64" presetID="53" presetClass="entr" presetSubtype="0" fill="hold" nodeType="clickEffect">
                                  <p:stCondLst>
                                    <p:cond delay="0"/>
                                  </p:stCondLst>
                                  <p:childTnLst>
                                    <p:set>
                                      <p:cBhvr>
                                        <p:cTn id="65" dur="1" fill="hold">
                                          <p:stCondLst>
                                            <p:cond delay="0"/>
                                          </p:stCondLst>
                                        </p:cTn>
                                        <p:tgtEl>
                                          <p:spTgt spid="18"/>
                                        </p:tgtEl>
                                        <p:attrNameLst>
                                          <p:attrName>style.visibility</p:attrName>
                                        </p:attrNameLst>
                                      </p:cBhvr>
                                      <p:to>
                                        <p:strVal val="visible"/>
                                      </p:to>
                                    </p:set>
                                    <p:anim calcmode="lin" valueType="num">
                                      <p:cBhvr>
                                        <p:cTn id="66" dur="500" fill="hold"/>
                                        <p:tgtEl>
                                          <p:spTgt spid="18"/>
                                        </p:tgtEl>
                                        <p:attrNameLst>
                                          <p:attrName>ppt_w</p:attrName>
                                        </p:attrNameLst>
                                      </p:cBhvr>
                                      <p:tavLst>
                                        <p:tav tm="0">
                                          <p:val>
                                            <p:fltVal val="0"/>
                                          </p:val>
                                        </p:tav>
                                        <p:tav tm="100000">
                                          <p:val>
                                            <p:strVal val="#ppt_w"/>
                                          </p:val>
                                        </p:tav>
                                      </p:tavLst>
                                    </p:anim>
                                    <p:anim calcmode="lin" valueType="num">
                                      <p:cBhvr>
                                        <p:cTn id="67" dur="500" fill="hold"/>
                                        <p:tgtEl>
                                          <p:spTgt spid="18"/>
                                        </p:tgtEl>
                                        <p:attrNameLst>
                                          <p:attrName>ppt_h</p:attrName>
                                        </p:attrNameLst>
                                      </p:cBhvr>
                                      <p:tavLst>
                                        <p:tav tm="0">
                                          <p:val>
                                            <p:fltVal val="0"/>
                                          </p:val>
                                        </p:tav>
                                        <p:tav tm="100000">
                                          <p:val>
                                            <p:strVal val="#ppt_h"/>
                                          </p:val>
                                        </p:tav>
                                      </p:tavLst>
                                    </p:anim>
                                    <p:animEffect transition="in" filter="fade">
                                      <p:cBhvr>
                                        <p:cTn id="68" dur="500"/>
                                        <p:tgtEl>
                                          <p:spTgt spid="18"/>
                                        </p:tgtEl>
                                      </p:cBhvr>
                                    </p:animEffect>
                                  </p:childTnLst>
                                </p:cTn>
                              </p:par>
                              <p:par>
                                <p:cTn id="69" presetID="53" presetClass="entr" presetSubtype="0" fill="hold" nodeType="with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p:cTn id="71" dur="500" fill="hold"/>
                                        <p:tgtEl>
                                          <p:spTgt spid="21"/>
                                        </p:tgtEl>
                                        <p:attrNameLst>
                                          <p:attrName>ppt_w</p:attrName>
                                        </p:attrNameLst>
                                      </p:cBhvr>
                                      <p:tavLst>
                                        <p:tav tm="0">
                                          <p:val>
                                            <p:fltVal val="0"/>
                                          </p:val>
                                        </p:tav>
                                        <p:tav tm="100000">
                                          <p:val>
                                            <p:strVal val="#ppt_w"/>
                                          </p:val>
                                        </p:tav>
                                      </p:tavLst>
                                    </p:anim>
                                    <p:anim calcmode="lin" valueType="num">
                                      <p:cBhvr>
                                        <p:cTn id="72" dur="500" fill="hold"/>
                                        <p:tgtEl>
                                          <p:spTgt spid="21"/>
                                        </p:tgtEl>
                                        <p:attrNameLst>
                                          <p:attrName>ppt_h</p:attrName>
                                        </p:attrNameLst>
                                      </p:cBhvr>
                                      <p:tavLst>
                                        <p:tav tm="0">
                                          <p:val>
                                            <p:fltVal val="0"/>
                                          </p:val>
                                        </p:tav>
                                        <p:tav tm="100000">
                                          <p:val>
                                            <p:strVal val="#ppt_h"/>
                                          </p:val>
                                        </p:tav>
                                      </p:tavLst>
                                    </p:anim>
                                    <p:animEffect transition="in" filter="fade">
                                      <p:cBhvr>
                                        <p:cTn id="73" dur="500"/>
                                        <p:tgtEl>
                                          <p:spTgt spid="21"/>
                                        </p:tgtEl>
                                      </p:cBhvr>
                                    </p:animEffect>
                                  </p:childTnLst>
                                </p:cTn>
                              </p:par>
                            </p:childTnLst>
                          </p:cTn>
                        </p:par>
                      </p:childTnLst>
                    </p:cTn>
                  </p:par>
                  <p:par>
                    <p:cTn id="74" fill="hold">
                      <p:stCondLst>
                        <p:cond delay="indefinite"/>
                      </p:stCondLst>
                      <p:childTnLst>
                        <p:par>
                          <p:cTn id="75" fill="hold">
                            <p:stCondLst>
                              <p:cond delay="0"/>
                            </p:stCondLst>
                            <p:childTnLst>
                              <p:par>
                                <p:cTn id="76" presetID="53" presetClass="entr" presetSubtype="0" fill="hold" nodeType="clickEffect">
                                  <p:stCondLst>
                                    <p:cond delay="0"/>
                                  </p:stCondLst>
                                  <p:childTnLst>
                                    <p:set>
                                      <p:cBhvr>
                                        <p:cTn id="77" dur="1" fill="hold">
                                          <p:stCondLst>
                                            <p:cond delay="0"/>
                                          </p:stCondLst>
                                        </p:cTn>
                                        <p:tgtEl>
                                          <p:spTgt spid="26"/>
                                        </p:tgtEl>
                                        <p:attrNameLst>
                                          <p:attrName>style.visibility</p:attrName>
                                        </p:attrNameLst>
                                      </p:cBhvr>
                                      <p:to>
                                        <p:strVal val="visible"/>
                                      </p:to>
                                    </p:set>
                                    <p:anim calcmode="lin" valueType="num">
                                      <p:cBhvr>
                                        <p:cTn id="78" dur="500" fill="hold"/>
                                        <p:tgtEl>
                                          <p:spTgt spid="26"/>
                                        </p:tgtEl>
                                        <p:attrNameLst>
                                          <p:attrName>ppt_w</p:attrName>
                                        </p:attrNameLst>
                                      </p:cBhvr>
                                      <p:tavLst>
                                        <p:tav tm="0">
                                          <p:val>
                                            <p:fltVal val="0"/>
                                          </p:val>
                                        </p:tav>
                                        <p:tav tm="100000">
                                          <p:val>
                                            <p:strVal val="#ppt_w"/>
                                          </p:val>
                                        </p:tav>
                                      </p:tavLst>
                                    </p:anim>
                                    <p:anim calcmode="lin" valueType="num">
                                      <p:cBhvr>
                                        <p:cTn id="79" dur="500" fill="hold"/>
                                        <p:tgtEl>
                                          <p:spTgt spid="26"/>
                                        </p:tgtEl>
                                        <p:attrNameLst>
                                          <p:attrName>ppt_h</p:attrName>
                                        </p:attrNameLst>
                                      </p:cBhvr>
                                      <p:tavLst>
                                        <p:tav tm="0">
                                          <p:val>
                                            <p:fltVal val="0"/>
                                          </p:val>
                                        </p:tav>
                                        <p:tav tm="100000">
                                          <p:val>
                                            <p:strVal val="#ppt_h"/>
                                          </p:val>
                                        </p:tav>
                                      </p:tavLst>
                                    </p:anim>
                                    <p:animEffect transition="in" filter="fade">
                                      <p:cBhvr>
                                        <p:cTn id="80" dur="500"/>
                                        <p:tgtEl>
                                          <p:spTgt spid="26"/>
                                        </p:tgtEl>
                                      </p:cBhvr>
                                    </p:animEffect>
                                  </p:childTnLst>
                                </p:cTn>
                              </p:par>
                              <p:par>
                                <p:cTn id="81" presetID="53" presetClass="entr" presetSubtype="0" fill="hold" nodeType="withEffect">
                                  <p:stCondLst>
                                    <p:cond delay="0"/>
                                  </p:stCondLst>
                                  <p:childTnLst>
                                    <p:set>
                                      <p:cBhvr>
                                        <p:cTn id="82" dur="1" fill="hold">
                                          <p:stCondLst>
                                            <p:cond delay="0"/>
                                          </p:stCondLst>
                                        </p:cTn>
                                        <p:tgtEl>
                                          <p:spTgt spid="25"/>
                                        </p:tgtEl>
                                        <p:attrNameLst>
                                          <p:attrName>style.visibility</p:attrName>
                                        </p:attrNameLst>
                                      </p:cBhvr>
                                      <p:to>
                                        <p:strVal val="visible"/>
                                      </p:to>
                                    </p:set>
                                    <p:anim calcmode="lin" valueType="num">
                                      <p:cBhvr>
                                        <p:cTn id="83" dur="500" fill="hold"/>
                                        <p:tgtEl>
                                          <p:spTgt spid="25"/>
                                        </p:tgtEl>
                                        <p:attrNameLst>
                                          <p:attrName>ppt_w</p:attrName>
                                        </p:attrNameLst>
                                      </p:cBhvr>
                                      <p:tavLst>
                                        <p:tav tm="0">
                                          <p:val>
                                            <p:fltVal val="0"/>
                                          </p:val>
                                        </p:tav>
                                        <p:tav tm="100000">
                                          <p:val>
                                            <p:strVal val="#ppt_w"/>
                                          </p:val>
                                        </p:tav>
                                      </p:tavLst>
                                    </p:anim>
                                    <p:anim calcmode="lin" valueType="num">
                                      <p:cBhvr>
                                        <p:cTn id="84" dur="500" fill="hold"/>
                                        <p:tgtEl>
                                          <p:spTgt spid="25"/>
                                        </p:tgtEl>
                                        <p:attrNameLst>
                                          <p:attrName>ppt_h</p:attrName>
                                        </p:attrNameLst>
                                      </p:cBhvr>
                                      <p:tavLst>
                                        <p:tav tm="0">
                                          <p:val>
                                            <p:fltVal val="0"/>
                                          </p:val>
                                        </p:tav>
                                        <p:tav tm="100000">
                                          <p:val>
                                            <p:strVal val="#ppt_h"/>
                                          </p:val>
                                        </p:tav>
                                      </p:tavLst>
                                    </p:anim>
                                    <p:animEffect transition="in" filter="fade">
                                      <p:cBhvr>
                                        <p:cTn id="85" dur="500"/>
                                        <p:tgtEl>
                                          <p:spTgt spid="25"/>
                                        </p:tgtEl>
                                      </p:cBhvr>
                                    </p:animEffect>
                                  </p:childTnLst>
                                </p:cTn>
                              </p:par>
                              <p:par>
                                <p:cTn id="86" presetID="53" presetClass="entr" presetSubtype="0" fill="hold" nodeType="withEffect">
                                  <p:stCondLst>
                                    <p:cond delay="0"/>
                                  </p:stCondLst>
                                  <p:childTnLst>
                                    <p:set>
                                      <p:cBhvr>
                                        <p:cTn id="87" dur="1" fill="hold">
                                          <p:stCondLst>
                                            <p:cond delay="0"/>
                                          </p:stCondLst>
                                        </p:cTn>
                                        <p:tgtEl>
                                          <p:spTgt spid="4098"/>
                                        </p:tgtEl>
                                        <p:attrNameLst>
                                          <p:attrName>style.visibility</p:attrName>
                                        </p:attrNameLst>
                                      </p:cBhvr>
                                      <p:to>
                                        <p:strVal val="visible"/>
                                      </p:to>
                                    </p:set>
                                    <p:anim calcmode="lin" valueType="num">
                                      <p:cBhvr>
                                        <p:cTn id="88" dur="500" fill="hold"/>
                                        <p:tgtEl>
                                          <p:spTgt spid="4098"/>
                                        </p:tgtEl>
                                        <p:attrNameLst>
                                          <p:attrName>ppt_w</p:attrName>
                                        </p:attrNameLst>
                                      </p:cBhvr>
                                      <p:tavLst>
                                        <p:tav tm="0">
                                          <p:val>
                                            <p:fltVal val="0"/>
                                          </p:val>
                                        </p:tav>
                                        <p:tav tm="100000">
                                          <p:val>
                                            <p:strVal val="#ppt_w"/>
                                          </p:val>
                                        </p:tav>
                                      </p:tavLst>
                                    </p:anim>
                                    <p:anim calcmode="lin" valueType="num">
                                      <p:cBhvr>
                                        <p:cTn id="89" dur="500" fill="hold"/>
                                        <p:tgtEl>
                                          <p:spTgt spid="4098"/>
                                        </p:tgtEl>
                                        <p:attrNameLst>
                                          <p:attrName>ppt_h</p:attrName>
                                        </p:attrNameLst>
                                      </p:cBhvr>
                                      <p:tavLst>
                                        <p:tav tm="0">
                                          <p:val>
                                            <p:fltVal val="0"/>
                                          </p:val>
                                        </p:tav>
                                        <p:tav tm="100000">
                                          <p:val>
                                            <p:strVal val="#ppt_h"/>
                                          </p:val>
                                        </p:tav>
                                      </p:tavLst>
                                    </p:anim>
                                    <p:animEffect transition="in" filter="fade">
                                      <p:cBhvr>
                                        <p:cTn id="90" dur="500"/>
                                        <p:tgtEl>
                                          <p:spTgt spid="4098"/>
                                        </p:tgtEl>
                                      </p:cBhvr>
                                    </p:animEffect>
                                  </p:childTnLst>
                                </p:cTn>
                              </p:par>
                            </p:childTnLst>
                          </p:cTn>
                        </p:par>
                      </p:childTnLst>
                    </p:cTn>
                  </p:par>
                  <p:par>
                    <p:cTn id="91" fill="hold">
                      <p:stCondLst>
                        <p:cond delay="indefinite"/>
                      </p:stCondLst>
                      <p:childTnLst>
                        <p:par>
                          <p:cTn id="92" fill="hold">
                            <p:stCondLst>
                              <p:cond delay="0"/>
                            </p:stCondLst>
                            <p:childTnLst>
                              <p:par>
                                <p:cTn id="93" presetID="27" presetClass="entr" presetSubtype="0" fill="hold" nodeType="clickEffect">
                                  <p:stCondLst>
                                    <p:cond delay="0"/>
                                  </p:stCondLst>
                                  <p:iterate type="lt">
                                    <p:tmPct val="50000"/>
                                  </p:iterate>
                                  <p:childTnLst>
                                    <p:set>
                                      <p:cBhvr>
                                        <p:cTn id="94" dur="1" fill="hold">
                                          <p:stCondLst>
                                            <p:cond delay="0"/>
                                          </p:stCondLst>
                                        </p:cTn>
                                        <p:tgtEl>
                                          <p:spTgt spid="46">
                                            <p:txEl>
                                              <p:pRg st="0" end="0"/>
                                            </p:txEl>
                                          </p:spTgt>
                                        </p:tgtEl>
                                        <p:attrNameLst>
                                          <p:attrName>style.visibility</p:attrName>
                                        </p:attrNameLst>
                                      </p:cBhvr>
                                      <p:to>
                                        <p:strVal val="visible"/>
                                      </p:to>
                                    </p:set>
                                    <p:anim calcmode="discrete" valueType="clr">
                                      <p:cBhvr override="childStyle">
                                        <p:cTn id="95" dur="80"/>
                                        <p:tgtEl>
                                          <p:spTgt spid="4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96" dur="80"/>
                                        <p:tgtEl>
                                          <p:spTgt spid="46">
                                            <p:txEl>
                                              <p:pRg st="0" end="0"/>
                                            </p:txEl>
                                          </p:spTgt>
                                        </p:tgtEl>
                                        <p:attrNameLst>
                                          <p:attrName>fillcolor</p:attrName>
                                        </p:attrNameLst>
                                      </p:cBhvr>
                                      <p:tavLst>
                                        <p:tav tm="0">
                                          <p:val>
                                            <p:clrVal>
                                              <a:schemeClr val="accent2"/>
                                            </p:clrVal>
                                          </p:val>
                                        </p:tav>
                                        <p:tav tm="50000">
                                          <p:val>
                                            <p:clrVal>
                                              <a:schemeClr val="hlink"/>
                                            </p:clrVal>
                                          </p:val>
                                        </p:tav>
                                      </p:tavLst>
                                    </p:anim>
                                    <p:set>
                                      <p:cBhvr>
                                        <p:cTn id="97" dur="80"/>
                                        <p:tgtEl>
                                          <p:spTgt spid="46">
                                            <p:txEl>
                                              <p:pRg st="0" end="0"/>
                                            </p:txEl>
                                          </p:spTgt>
                                        </p:tgtEl>
                                        <p:attrNameLst>
                                          <p:attrName>fill.type</p:attrName>
                                        </p:attrNameLst>
                                      </p:cBhvr>
                                      <p:to>
                                        <p:strVal val="solid"/>
                                      </p:to>
                                    </p:set>
                                  </p:childTnLst>
                                </p:cTn>
                              </p:par>
                            </p:childTnLst>
                          </p:cTn>
                        </p:par>
                      </p:childTnLst>
                    </p:cTn>
                  </p:par>
                  <p:par>
                    <p:cTn id="98" fill="hold">
                      <p:stCondLst>
                        <p:cond delay="indefinite"/>
                      </p:stCondLst>
                      <p:childTnLst>
                        <p:par>
                          <p:cTn id="99" fill="hold">
                            <p:stCondLst>
                              <p:cond delay="0"/>
                            </p:stCondLst>
                            <p:childTnLst>
                              <p:par>
                                <p:cTn id="100" presetID="27" presetClass="entr" presetSubtype="0" fill="hold" grpId="0" nodeType="clickEffect">
                                  <p:stCondLst>
                                    <p:cond delay="0"/>
                                  </p:stCondLst>
                                  <p:iterate type="lt">
                                    <p:tmPct val="50000"/>
                                  </p:iterate>
                                  <p:childTnLst>
                                    <p:set>
                                      <p:cBhvr>
                                        <p:cTn id="101" dur="1" fill="hold">
                                          <p:stCondLst>
                                            <p:cond delay="0"/>
                                          </p:stCondLst>
                                        </p:cTn>
                                        <p:tgtEl>
                                          <p:spTgt spid="47"/>
                                        </p:tgtEl>
                                        <p:attrNameLst>
                                          <p:attrName>style.visibility</p:attrName>
                                        </p:attrNameLst>
                                      </p:cBhvr>
                                      <p:to>
                                        <p:strVal val="visible"/>
                                      </p:to>
                                    </p:set>
                                    <p:anim calcmode="discrete" valueType="clr">
                                      <p:cBhvr override="childStyle">
                                        <p:cTn id="102" dur="80"/>
                                        <p:tgtEl>
                                          <p:spTgt spid="47"/>
                                        </p:tgtEl>
                                        <p:attrNameLst>
                                          <p:attrName>style.color</p:attrName>
                                        </p:attrNameLst>
                                      </p:cBhvr>
                                      <p:tavLst>
                                        <p:tav tm="0">
                                          <p:val>
                                            <p:clrVal>
                                              <a:schemeClr val="accent2"/>
                                            </p:clrVal>
                                          </p:val>
                                        </p:tav>
                                        <p:tav tm="50000">
                                          <p:val>
                                            <p:clrVal>
                                              <a:schemeClr val="hlink"/>
                                            </p:clrVal>
                                          </p:val>
                                        </p:tav>
                                      </p:tavLst>
                                    </p:anim>
                                    <p:anim calcmode="discrete" valueType="clr">
                                      <p:cBhvr>
                                        <p:cTn id="103" dur="80"/>
                                        <p:tgtEl>
                                          <p:spTgt spid="47"/>
                                        </p:tgtEl>
                                        <p:attrNameLst>
                                          <p:attrName>fillcolor</p:attrName>
                                        </p:attrNameLst>
                                      </p:cBhvr>
                                      <p:tavLst>
                                        <p:tav tm="0">
                                          <p:val>
                                            <p:clrVal>
                                              <a:schemeClr val="accent2"/>
                                            </p:clrVal>
                                          </p:val>
                                        </p:tav>
                                        <p:tav tm="50000">
                                          <p:val>
                                            <p:clrVal>
                                              <a:schemeClr val="hlink"/>
                                            </p:clrVal>
                                          </p:val>
                                        </p:tav>
                                      </p:tavLst>
                                    </p:anim>
                                    <p:set>
                                      <p:cBhvr>
                                        <p:cTn id="104" dur="80"/>
                                        <p:tgtEl>
                                          <p:spTgt spid="47"/>
                                        </p:tgtEl>
                                        <p:attrNameLst>
                                          <p:attrName>fill.type</p:attrName>
                                        </p:attrNameLst>
                                      </p:cBhvr>
                                      <p:to>
                                        <p:strVal val="solid"/>
                                      </p:to>
                                    </p:set>
                                  </p:childTnLst>
                                </p:cTn>
                              </p:par>
                            </p:childTnLst>
                          </p:cTn>
                        </p:par>
                      </p:childTnLst>
                    </p:cTn>
                  </p:par>
                  <p:par>
                    <p:cTn id="105" fill="hold">
                      <p:stCondLst>
                        <p:cond delay="indefinite"/>
                      </p:stCondLst>
                      <p:childTnLst>
                        <p:par>
                          <p:cTn id="106" fill="hold">
                            <p:stCondLst>
                              <p:cond delay="0"/>
                            </p:stCondLst>
                            <p:childTnLst>
                              <p:par>
                                <p:cTn id="107" presetID="53" presetClass="entr" presetSubtype="0" fill="hold" nodeType="clickEffect">
                                  <p:stCondLst>
                                    <p:cond delay="0"/>
                                  </p:stCondLst>
                                  <p:childTnLst>
                                    <p:set>
                                      <p:cBhvr>
                                        <p:cTn id="108" dur="1" fill="hold">
                                          <p:stCondLst>
                                            <p:cond delay="0"/>
                                          </p:stCondLst>
                                        </p:cTn>
                                        <p:tgtEl>
                                          <p:spTgt spid="32"/>
                                        </p:tgtEl>
                                        <p:attrNameLst>
                                          <p:attrName>style.visibility</p:attrName>
                                        </p:attrNameLst>
                                      </p:cBhvr>
                                      <p:to>
                                        <p:strVal val="visible"/>
                                      </p:to>
                                    </p:set>
                                    <p:anim calcmode="lin" valueType="num">
                                      <p:cBhvr>
                                        <p:cTn id="109" dur="500" fill="hold"/>
                                        <p:tgtEl>
                                          <p:spTgt spid="32"/>
                                        </p:tgtEl>
                                        <p:attrNameLst>
                                          <p:attrName>ppt_w</p:attrName>
                                        </p:attrNameLst>
                                      </p:cBhvr>
                                      <p:tavLst>
                                        <p:tav tm="0">
                                          <p:val>
                                            <p:fltVal val="0"/>
                                          </p:val>
                                        </p:tav>
                                        <p:tav tm="100000">
                                          <p:val>
                                            <p:strVal val="#ppt_w"/>
                                          </p:val>
                                        </p:tav>
                                      </p:tavLst>
                                    </p:anim>
                                    <p:anim calcmode="lin" valueType="num">
                                      <p:cBhvr>
                                        <p:cTn id="110" dur="500" fill="hold"/>
                                        <p:tgtEl>
                                          <p:spTgt spid="32"/>
                                        </p:tgtEl>
                                        <p:attrNameLst>
                                          <p:attrName>ppt_h</p:attrName>
                                        </p:attrNameLst>
                                      </p:cBhvr>
                                      <p:tavLst>
                                        <p:tav tm="0">
                                          <p:val>
                                            <p:fltVal val="0"/>
                                          </p:val>
                                        </p:tav>
                                        <p:tav tm="100000">
                                          <p:val>
                                            <p:strVal val="#ppt_h"/>
                                          </p:val>
                                        </p:tav>
                                      </p:tavLst>
                                    </p:anim>
                                    <p:animEffect transition="in" filter="fade">
                                      <p:cBhvr>
                                        <p:cTn id="111" dur="500"/>
                                        <p:tgtEl>
                                          <p:spTgt spid="32"/>
                                        </p:tgtEl>
                                      </p:cBhvr>
                                    </p:animEffect>
                                  </p:childTnLst>
                                </p:cTn>
                              </p:par>
                              <p:par>
                                <p:cTn id="112" presetID="53" presetClass="entr" presetSubtype="0" fill="hold" nodeType="withEffect">
                                  <p:stCondLst>
                                    <p:cond delay="0"/>
                                  </p:stCondLst>
                                  <p:childTnLst>
                                    <p:set>
                                      <p:cBhvr>
                                        <p:cTn id="113" dur="1" fill="hold">
                                          <p:stCondLst>
                                            <p:cond delay="0"/>
                                          </p:stCondLst>
                                        </p:cTn>
                                        <p:tgtEl>
                                          <p:spTgt spid="27"/>
                                        </p:tgtEl>
                                        <p:attrNameLst>
                                          <p:attrName>style.visibility</p:attrName>
                                        </p:attrNameLst>
                                      </p:cBhvr>
                                      <p:to>
                                        <p:strVal val="visible"/>
                                      </p:to>
                                    </p:set>
                                    <p:anim calcmode="lin" valueType="num">
                                      <p:cBhvr>
                                        <p:cTn id="114" dur="500" fill="hold"/>
                                        <p:tgtEl>
                                          <p:spTgt spid="27"/>
                                        </p:tgtEl>
                                        <p:attrNameLst>
                                          <p:attrName>ppt_w</p:attrName>
                                        </p:attrNameLst>
                                      </p:cBhvr>
                                      <p:tavLst>
                                        <p:tav tm="0">
                                          <p:val>
                                            <p:fltVal val="0"/>
                                          </p:val>
                                        </p:tav>
                                        <p:tav tm="100000">
                                          <p:val>
                                            <p:strVal val="#ppt_w"/>
                                          </p:val>
                                        </p:tav>
                                      </p:tavLst>
                                    </p:anim>
                                    <p:anim calcmode="lin" valueType="num">
                                      <p:cBhvr>
                                        <p:cTn id="115" dur="500" fill="hold"/>
                                        <p:tgtEl>
                                          <p:spTgt spid="27"/>
                                        </p:tgtEl>
                                        <p:attrNameLst>
                                          <p:attrName>ppt_h</p:attrName>
                                        </p:attrNameLst>
                                      </p:cBhvr>
                                      <p:tavLst>
                                        <p:tav tm="0">
                                          <p:val>
                                            <p:fltVal val="0"/>
                                          </p:val>
                                        </p:tav>
                                        <p:tav tm="100000">
                                          <p:val>
                                            <p:strVal val="#ppt_h"/>
                                          </p:val>
                                        </p:tav>
                                      </p:tavLst>
                                    </p:anim>
                                    <p:animEffect transition="in" filter="fade">
                                      <p:cBhvr>
                                        <p:cTn id="116" dur="500"/>
                                        <p:tgtEl>
                                          <p:spTgt spid="27"/>
                                        </p:tgtEl>
                                      </p:cBhvr>
                                    </p:animEffect>
                                  </p:childTnLst>
                                </p:cTn>
                              </p:par>
                            </p:childTnLst>
                          </p:cTn>
                        </p:par>
                      </p:childTnLst>
                    </p:cTn>
                  </p:par>
                  <p:par>
                    <p:cTn id="117" fill="hold">
                      <p:stCondLst>
                        <p:cond delay="indefinite"/>
                      </p:stCondLst>
                      <p:childTnLst>
                        <p:par>
                          <p:cTn id="118" fill="hold">
                            <p:stCondLst>
                              <p:cond delay="0"/>
                            </p:stCondLst>
                            <p:childTnLst>
                              <p:par>
                                <p:cTn id="119" presetID="27" presetClass="entr" presetSubtype="0" fill="hold" grpId="0" nodeType="clickEffect">
                                  <p:stCondLst>
                                    <p:cond delay="0"/>
                                  </p:stCondLst>
                                  <p:iterate type="lt">
                                    <p:tmPct val="50000"/>
                                  </p:iterate>
                                  <p:childTnLst>
                                    <p:set>
                                      <p:cBhvr>
                                        <p:cTn id="120" dur="1" fill="hold">
                                          <p:stCondLst>
                                            <p:cond delay="0"/>
                                          </p:stCondLst>
                                        </p:cTn>
                                        <p:tgtEl>
                                          <p:spTgt spid="48"/>
                                        </p:tgtEl>
                                        <p:attrNameLst>
                                          <p:attrName>style.visibility</p:attrName>
                                        </p:attrNameLst>
                                      </p:cBhvr>
                                      <p:to>
                                        <p:strVal val="visible"/>
                                      </p:to>
                                    </p:set>
                                    <p:anim calcmode="discrete" valueType="clr">
                                      <p:cBhvr override="childStyle">
                                        <p:cTn id="121" dur="80"/>
                                        <p:tgtEl>
                                          <p:spTgt spid="48"/>
                                        </p:tgtEl>
                                        <p:attrNameLst>
                                          <p:attrName>style.color</p:attrName>
                                        </p:attrNameLst>
                                      </p:cBhvr>
                                      <p:tavLst>
                                        <p:tav tm="0">
                                          <p:val>
                                            <p:clrVal>
                                              <a:schemeClr val="accent2"/>
                                            </p:clrVal>
                                          </p:val>
                                        </p:tav>
                                        <p:tav tm="50000">
                                          <p:val>
                                            <p:clrVal>
                                              <a:schemeClr val="hlink"/>
                                            </p:clrVal>
                                          </p:val>
                                        </p:tav>
                                      </p:tavLst>
                                    </p:anim>
                                    <p:anim calcmode="discrete" valueType="clr">
                                      <p:cBhvr>
                                        <p:cTn id="122" dur="80"/>
                                        <p:tgtEl>
                                          <p:spTgt spid="48"/>
                                        </p:tgtEl>
                                        <p:attrNameLst>
                                          <p:attrName>fillcolor</p:attrName>
                                        </p:attrNameLst>
                                      </p:cBhvr>
                                      <p:tavLst>
                                        <p:tav tm="0">
                                          <p:val>
                                            <p:clrVal>
                                              <a:schemeClr val="accent2"/>
                                            </p:clrVal>
                                          </p:val>
                                        </p:tav>
                                        <p:tav tm="50000">
                                          <p:val>
                                            <p:clrVal>
                                              <a:schemeClr val="hlink"/>
                                            </p:clrVal>
                                          </p:val>
                                        </p:tav>
                                      </p:tavLst>
                                    </p:anim>
                                    <p:set>
                                      <p:cBhvr>
                                        <p:cTn id="123" dur="80"/>
                                        <p:tgtEl>
                                          <p:spTgt spid="48"/>
                                        </p:tgtEl>
                                        <p:attrNameLst>
                                          <p:attrName>fill.type</p:attrName>
                                        </p:attrNameLst>
                                      </p:cBhvr>
                                      <p:to>
                                        <p:strVal val="solid"/>
                                      </p:to>
                                    </p:set>
                                  </p:childTnLst>
                                </p:cTn>
                              </p:par>
                            </p:childTnLst>
                          </p:cTn>
                        </p:par>
                      </p:childTnLst>
                    </p:cTn>
                  </p:par>
                  <p:par>
                    <p:cTn id="124" fill="hold">
                      <p:stCondLst>
                        <p:cond delay="indefinite"/>
                      </p:stCondLst>
                      <p:childTnLst>
                        <p:par>
                          <p:cTn id="125" fill="hold">
                            <p:stCondLst>
                              <p:cond delay="0"/>
                            </p:stCondLst>
                            <p:childTnLst>
                              <p:par>
                                <p:cTn id="126" presetID="53" presetClass="entr" presetSubtype="0" fill="hold" nodeType="clickEffect">
                                  <p:stCondLst>
                                    <p:cond delay="0"/>
                                  </p:stCondLst>
                                  <p:childTnLst>
                                    <p:set>
                                      <p:cBhvr>
                                        <p:cTn id="127" dur="1" fill="hold">
                                          <p:stCondLst>
                                            <p:cond delay="0"/>
                                          </p:stCondLst>
                                        </p:cTn>
                                        <p:tgtEl>
                                          <p:spTgt spid="41"/>
                                        </p:tgtEl>
                                        <p:attrNameLst>
                                          <p:attrName>style.visibility</p:attrName>
                                        </p:attrNameLst>
                                      </p:cBhvr>
                                      <p:to>
                                        <p:strVal val="visible"/>
                                      </p:to>
                                    </p:set>
                                    <p:anim calcmode="lin" valueType="num">
                                      <p:cBhvr>
                                        <p:cTn id="128" dur="500" fill="hold"/>
                                        <p:tgtEl>
                                          <p:spTgt spid="41"/>
                                        </p:tgtEl>
                                        <p:attrNameLst>
                                          <p:attrName>ppt_w</p:attrName>
                                        </p:attrNameLst>
                                      </p:cBhvr>
                                      <p:tavLst>
                                        <p:tav tm="0">
                                          <p:val>
                                            <p:fltVal val="0"/>
                                          </p:val>
                                        </p:tav>
                                        <p:tav tm="100000">
                                          <p:val>
                                            <p:strVal val="#ppt_w"/>
                                          </p:val>
                                        </p:tav>
                                      </p:tavLst>
                                    </p:anim>
                                    <p:anim calcmode="lin" valueType="num">
                                      <p:cBhvr>
                                        <p:cTn id="129" dur="500" fill="hold"/>
                                        <p:tgtEl>
                                          <p:spTgt spid="41"/>
                                        </p:tgtEl>
                                        <p:attrNameLst>
                                          <p:attrName>ppt_h</p:attrName>
                                        </p:attrNameLst>
                                      </p:cBhvr>
                                      <p:tavLst>
                                        <p:tav tm="0">
                                          <p:val>
                                            <p:fltVal val="0"/>
                                          </p:val>
                                        </p:tav>
                                        <p:tav tm="100000">
                                          <p:val>
                                            <p:strVal val="#ppt_h"/>
                                          </p:val>
                                        </p:tav>
                                      </p:tavLst>
                                    </p:anim>
                                    <p:animEffect transition="in" filter="fade">
                                      <p:cBhvr>
                                        <p:cTn id="130" dur="500"/>
                                        <p:tgtEl>
                                          <p:spTgt spid="41"/>
                                        </p:tgtEl>
                                      </p:cBhvr>
                                    </p:animEffect>
                                  </p:childTnLst>
                                </p:cTn>
                              </p:par>
                              <p:par>
                                <p:cTn id="131" presetID="53" presetClass="entr" presetSubtype="0" fill="hold" nodeType="withEffect">
                                  <p:stCondLst>
                                    <p:cond delay="0"/>
                                  </p:stCondLst>
                                  <p:childTnLst>
                                    <p:set>
                                      <p:cBhvr>
                                        <p:cTn id="132" dur="1" fill="hold">
                                          <p:stCondLst>
                                            <p:cond delay="0"/>
                                          </p:stCondLst>
                                        </p:cTn>
                                        <p:tgtEl>
                                          <p:spTgt spid="43"/>
                                        </p:tgtEl>
                                        <p:attrNameLst>
                                          <p:attrName>style.visibility</p:attrName>
                                        </p:attrNameLst>
                                      </p:cBhvr>
                                      <p:to>
                                        <p:strVal val="visible"/>
                                      </p:to>
                                    </p:set>
                                    <p:anim calcmode="lin" valueType="num">
                                      <p:cBhvr>
                                        <p:cTn id="133" dur="500" fill="hold"/>
                                        <p:tgtEl>
                                          <p:spTgt spid="43"/>
                                        </p:tgtEl>
                                        <p:attrNameLst>
                                          <p:attrName>ppt_w</p:attrName>
                                        </p:attrNameLst>
                                      </p:cBhvr>
                                      <p:tavLst>
                                        <p:tav tm="0">
                                          <p:val>
                                            <p:fltVal val="0"/>
                                          </p:val>
                                        </p:tav>
                                        <p:tav tm="100000">
                                          <p:val>
                                            <p:strVal val="#ppt_w"/>
                                          </p:val>
                                        </p:tav>
                                      </p:tavLst>
                                    </p:anim>
                                    <p:anim calcmode="lin" valueType="num">
                                      <p:cBhvr>
                                        <p:cTn id="134" dur="500" fill="hold"/>
                                        <p:tgtEl>
                                          <p:spTgt spid="43"/>
                                        </p:tgtEl>
                                        <p:attrNameLst>
                                          <p:attrName>ppt_h</p:attrName>
                                        </p:attrNameLst>
                                      </p:cBhvr>
                                      <p:tavLst>
                                        <p:tav tm="0">
                                          <p:val>
                                            <p:fltVal val="0"/>
                                          </p:val>
                                        </p:tav>
                                        <p:tav tm="100000">
                                          <p:val>
                                            <p:strVal val="#ppt_h"/>
                                          </p:val>
                                        </p:tav>
                                      </p:tavLst>
                                    </p:anim>
                                    <p:animEffect transition="in" filter="fade">
                                      <p:cBhvr>
                                        <p:cTn id="135" dur="500"/>
                                        <p:tgtEl>
                                          <p:spTgt spid="43"/>
                                        </p:tgtEl>
                                      </p:cBhvr>
                                    </p:animEffect>
                                  </p:childTnLst>
                                </p:cTn>
                              </p:par>
                            </p:childTnLst>
                          </p:cTn>
                        </p:par>
                      </p:childTnLst>
                    </p:cTn>
                  </p:par>
                  <p:par>
                    <p:cTn id="136" fill="hold">
                      <p:stCondLst>
                        <p:cond delay="indefinite"/>
                      </p:stCondLst>
                      <p:childTnLst>
                        <p:par>
                          <p:cTn id="137" fill="hold">
                            <p:stCondLst>
                              <p:cond delay="0"/>
                            </p:stCondLst>
                            <p:childTnLst>
                              <p:par>
                                <p:cTn id="138" presetID="31" presetClass="entr" presetSubtype="0" fill="hold" grpId="0" nodeType="clickEffect">
                                  <p:stCondLst>
                                    <p:cond delay="0"/>
                                  </p:stCondLst>
                                  <p:iterate type="lt">
                                    <p:tmPct val="5000"/>
                                  </p:iterate>
                                  <p:childTnLst>
                                    <p:set>
                                      <p:cBhvr>
                                        <p:cTn id="139" dur="1" fill="hold">
                                          <p:stCondLst>
                                            <p:cond delay="0"/>
                                          </p:stCondLst>
                                        </p:cTn>
                                        <p:tgtEl>
                                          <p:spTgt spid="7"/>
                                        </p:tgtEl>
                                        <p:attrNameLst>
                                          <p:attrName>style.visibility</p:attrName>
                                        </p:attrNameLst>
                                      </p:cBhvr>
                                      <p:to>
                                        <p:strVal val="visible"/>
                                      </p:to>
                                    </p:set>
                                    <p:anim calcmode="lin" valueType="num">
                                      <p:cBhvr>
                                        <p:cTn id="140" dur="1000" fill="hold"/>
                                        <p:tgtEl>
                                          <p:spTgt spid="7"/>
                                        </p:tgtEl>
                                        <p:attrNameLst>
                                          <p:attrName>ppt_w</p:attrName>
                                        </p:attrNameLst>
                                      </p:cBhvr>
                                      <p:tavLst>
                                        <p:tav tm="0">
                                          <p:val>
                                            <p:fltVal val="0"/>
                                          </p:val>
                                        </p:tav>
                                        <p:tav tm="100000">
                                          <p:val>
                                            <p:strVal val="#ppt_w"/>
                                          </p:val>
                                        </p:tav>
                                      </p:tavLst>
                                    </p:anim>
                                    <p:anim calcmode="lin" valueType="num">
                                      <p:cBhvr>
                                        <p:cTn id="141" dur="1000" fill="hold"/>
                                        <p:tgtEl>
                                          <p:spTgt spid="7"/>
                                        </p:tgtEl>
                                        <p:attrNameLst>
                                          <p:attrName>ppt_h</p:attrName>
                                        </p:attrNameLst>
                                      </p:cBhvr>
                                      <p:tavLst>
                                        <p:tav tm="0">
                                          <p:val>
                                            <p:fltVal val="0"/>
                                          </p:val>
                                        </p:tav>
                                        <p:tav tm="100000">
                                          <p:val>
                                            <p:strVal val="#ppt_h"/>
                                          </p:val>
                                        </p:tav>
                                      </p:tavLst>
                                    </p:anim>
                                    <p:anim calcmode="lin" valueType="num">
                                      <p:cBhvr>
                                        <p:cTn id="142" dur="1000" fill="hold"/>
                                        <p:tgtEl>
                                          <p:spTgt spid="7"/>
                                        </p:tgtEl>
                                        <p:attrNameLst>
                                          <p:attrName>style.rotation</p:attrName>
                                        </p:attrNameLst>
                                      </p:cBhvr>
                                      <p:tavLst>
                                        <p:tav tm="0">
                                          <p:val>
                                            <p:fltVal val="90"/>
                                          </p:val>
                                        </p:tav>
                                        <p:tav tm="100000">
                                          <p:val>
                                            <p:fltVal val="0"/>
                                          </p:val>
                                        </p:tav>
                                      </p:tavLst>
                                    </p:anim>
                                    <p:animEffect transition="in" filter="fade">
                                      <p:cBhvr>
                                        <p:cTn id="143"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animBg="1"/>
      <p:bldP spid="47" grpId="0"/>
      <p:bldP spid="4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914400" y="1143000"/>
            <a:ext cx="7315200" cy="5693866"/>
          </a:xfrm>
          <a:prstGeom prst="rect">
            <a:avLst/>
          </a:prstGeom>
          <a:noFill/>
        </p:spPr>
        <p:txBody>
          <a:bodyPr wrap="square" rtlCol="1">
            <a:spAutoFit/>
          </a:bodyPr>
          <a:lstStyle/>
          <a:p>
            <a:r>
              <a:rPr lang="ar-SA" sz="2800" dirty="0" smtClean="0"/>
              <a:t>بالإضافة إلى المكونات الرئيسية الثلاثة ( مدخلات ،عمليات ، مخرجات) للنظام، هناك مكونان إضافيان يجعلان عمل النظام أكثر جدوى هما : </a:t>
            </a:r>
            <a:r>
              <a:rPr lang="ar-SA" sz="2800" dirty="0" smtClean="0">
                <a:solidFill>
                  <a:srgbClr val="C00000"/>
                </a:solidFill>
              </a:rPr>
              <a:t>التغذية الراجعة </a:t>
            </a:r>
            <a:r>
              <a:rPr lang="ar-SA" sz="2800" dirty="0" smtClean="0"/>
              <a:t>و </a:t>
            </a:r>
            <a:r>
              <a:rPr lang="ar-SA" sz="2800" dirty="0" smtClean="0">
                <a:solidFill>
                  <a:srgbClr val="C00000"/>
                </a:solidFill>
              </a:rPr>
              <a:t>التحكم والسيطرة</a:t>
            </a:r>
            <a:r>
              <a:rPr lang="ar-SA" sz="2800" dirty="0" smtClean="0"/>
              <a:t>.</a:t>
            </a:r>
          </a:p>
          <a:p>
            <a:r>
              <a:rPr lang="ar-SA" sz="2800" dirty="0" smtClean="0"/>
              <a:t>وبهما تتحقق للنظام ميزتان هما :</a:t>
            </a:r>
            <a:r>
              <a:rPr lang="ar-SA" sz="2800" dirty="0" smtClean="0">
                <a:solidFill>
                  <a:srgbClr val="C00000"/>
                </a:solidFill>
              </a:rPr>
              <a:t>الرقابة الذاتية </a:t>
            </a:r>
            <a:r>
              <a:rPr lang="ar-SA" sz="2800" dirty="0" smtClean="0"/>
              <a:t>، و</a:t>
            </a:r>
            <a:r>
              <a:rPr lang="ar-SA" sz="2800" dirty="0" smtClean="0">
                <a:solidFill>
                  <a:srgbClr val="C00000"/>
                </a:solidFill>
              </a:rPr>
              <a:t>التنظيم الذاتي</a:t>
            </a:r>
            <a:r>
              <a:rPr lang="ar-SA" sz="2800" dirty="0" smtClean="0"/>
              <a:t>.</a:t>
            </a:r>
          </a:p>
          <a:p>
            <a:r>
              <a:rPr lang="ar-SA" sz="2800" dirty="0" smtClean="0"/>
              <a:t>ويسمى النظام في هذه الحالة:</a:t>
            </a:r>
            <a:r>
              <a:rPr lang="ar-SA" sz="2800" dirty="0" smtClean="0">
                <a:solidFill>
                  <a:srgbClr val="C00000"/>
                </a:solidFill>
              </a:rPr>
              <a:t>نظام مغلق</a:t>
            </a:r>
            <a:r>
              <a:rPr lang="ar-SA" sz="2800" dirty="0" smtClean="0"/>
              <a:t>.</a:t>
            </a:r>
          </a:p>
          <a:p>
            <a:r>
              <a:rPr lang="ar-SA" sz="2800" dirty="0" smtClean="0"/>
              <a:t> </a:t>
            </a:r>
          </a:p>
          <a:p>
            <a:endParaRPr lang="ar-SA" sz="2800" dirty="0" smtClean="0"/>
          </a:p>
          <a:p>
            <a:r>
              <a:rPr lang="ar-SA" sz="2800" dirty="0" smtClean="0">
                <a:solidFill>
                  <a:srgbClr val="C00000"/>
                </a:solidFill>
              </a:rPr>
              <a:t>** النظام المغلق</a:t>
            </a:r>
            <a:r>
              <a:rPr lang="ar-SA" sz="2800" dirty="0" smtClean="0"/>
              <a:t>: هو النظام الذي يتكون من </a:t>
            </a:r>
          </a:p>
          <a:p>
            <a:r>
              <a:rPr lang="ar-SA" sz="2800" dirty="0" smtClean="0"/>
              <a:t>   (مدخلات وعمليات، ومخرجات ، تغذية راجعة ، تحكم                         وسيطرة) ، حيث توجد إمكانية للتعديل في النظام بشكل ذاتي للحصول على أفضل  منتج.</a:t>
            </a:r>
          </a:p>
          <a:p>
            <a:endParaRPr lang="ar-SA" sz="2800" dirty="0" smtClean="0"/>
          </a:p>
          <a:p>
            <a:endParaRPr lang="ar-SA" sz="2800" dirty="0" smtClean="0"/>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2000"/>
                                        <p:tgtEl>
                                          <p:spTgt spid="2">
                                            <p:txEl>
                                              <p:pRg st="0" end="0"/>
                                            </p:txEl>
                                          </p:spTgt>
                                        </p:tgtEl>
                                      </p:cBhvr>
                                    </p:animEffect>
                                    <p:anim calcmode="lin" valueType="num">
                                      <p:cBhvr>
                                        <p:cTn id="8" dur="2000" fill="hold"/>
                                        <p:tgtEl>
                                          <p:spTgt spid="2">
                                            <p:txEl>
                                              <p:pRg st="0" end="0"/>
                                            </p:txEl>
                                          </p:spTgt>
                                        </p:tgtEl>
                                        <p:attrNameLst>
                                          <p:attrName>style.rotation</p:attrName>
                                        </p:attrNameLst>
                                      </p:cBhvr>
                                      <p:tavLst>
                                        <p:tav tm="0">
                                          <p:val>
                                            <p:fltVal val="720"/>
                                          </p:val>
                                        </p:tav>
                                        <p:tav tm="100000">
                                          <p:val>
                                            <p:fltVal val="0"/>
                                          </p:val>
                                        </p:tav>
                                      </p:tavLst>
                                    </p:anim>
                                    <p:anim calcmode="lin" valueType="num">
                                      <p:cBhvr>
                                        <p:cTn id="9" dur="2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0" dur="2000" fill="hold"/>
                                        <p:tgtEl>
                                          <p:spTgt spid="2">
                                            <p:txEl>
                                              <p:pRg st="0" end="0"/>
                                            </p:txEl>
                                          </p:spTgt>
                                        </p:tgtEl>
                                        <p:attrNameLst>
                                          <p:attrName>ppt_w</p:attrName>
                                        </p:attrNameLst>
                                      </p:cBhvr>
                                      <p:tavLst>
                                        <p:tav tm="0">
                                          <p:val>
                                            <p:fltVal val="0"/>
                                          </p:val>
                                        </p:tav>
                                        <p:tav tm="100000">
                                          <p:val>
                                            <p:strVal val="#ppt_w"/>
                                          </p:val>
                                        </p:tav>
                                      </p:tavLst>
                                    </p:anim>
                                  </p:childTnLst>
                                </p:cTn>
                              </p:par>
                              <p:par>
                                <p:cTn id="11" presetID="35" presetClass="entr" presetSubtype="0" fill="hold" nodeType="with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Effect transition="in" filter="fade">
                                      <p:cBhvr>
                                        <p:cTn id="13" dur="2000"/>
                                        <p:tgtEl>
                                          <p:spTgt spid="2">
                                            <p:txEl>
                                              <p:pRg st="1" end="1"/>
                                            </p:txEl>
                                          </p:spTgt>
                                        </p:tgtEl>
                                      </p:cBhvr>
                                    </p:animEffect>
                                    <p:anim calcmode="lin" valueType="num">
                                      <p:cBhvr>
                                        <p:cTn id="14"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5"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6" dur="2000" fill="hold"/>
                                        <p:tgtEl>
                                          <p:spTgt spid="2">
                                            <p:txEl>
                                              <p:pRg st="1" end="1"/>
                                            </p:txEl>
                                          </p:spTgt>
                                        </p:tgtEl>
                                        <p:attrNameLst>
                                          <p:attrName>ppt_w</p:attrName>
                                        </p:attrNameLst>
                                      </p:cBhvr>
                                      <p:tavLst>
                                        <p:tav tm="0">
                                          <p:val>
                                            <p:fltVal val="0"/>
                                          </p:val>
                                        </p:tav>
                                        <p:tav tm="100000">
                                          <p:val>
                                            <p:strVal val="#ppt_w"/>
                                          </p:val>
                                        </p:tav>
                                      </p:tavLst>
                                    </p:anim>
                                  </p:childTnLst>
                                </p:cTn>
                              </p:par>
                              <p:par>
                                <p:cTn id="17" presetID="35" presetClass="entr" presetSubtype="0" fill="hold" nodeType="with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Effect transition="in" filter="fade">
                                      <p:cBhvr>
                                        <p:cTn id="19" dur="2000"/>
                                        <p:tgtEl>
                                          <p:spTgt spid="2">
                                            <p:txEl>
                                              <p:pRg st="2" end="2"/>
                                            </p:txEl>
                                          </p:spTgt>
                                        </p:tgtEl>
                                      </p:cBhvr>
                                    </p:animEffect>
                                    <p:anim calcmode="lin" valueType="num">
                                      <p:cBhvr>
                                        <p:cTn id="20"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1"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2"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18" presetClass="entr" presetSubtype="3"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animEffect transition="in" filter="strips(upRight)">
                                      <p:cBhvr>
                                        <p:cTn id="27" dur="2000"/>
                                        <p:tgtEl>
                                          <p:spTgt spid="2">
                                            <p:txEl>
                                              <p:pRg st="5" end="5"/>
                                            </p:txEl>
                                          </p:spTgt>
                                        </p:tgtEl>
                                      </p:cBhvr>
                                    </p:animEffect>
                                  </p:childTnLst>
                                </p:cTn>
                              </p:par>
                              <p:par>
                                <p:cTn id="28" presetID="18" presetClass="entr" presetSubtype="3" fill="hold" nodeType="withEffect">
                                  <p:stCondLst>
                                    <p:cond delay="0"/>
                                  </p:stCondLst>
                                  <p:childTnLst>
                                    <p:set>
                                      <p:cBhvr>
                                        <p:cTn id="29" dur="1" fill="hold">
                                          <p:stCondLst>
                                            <p:cond delay="0"/>
                                          </p:stCondLst>
                                        </p:cTn>
                                        <p:tgtEl>
                                          <p:spTgt spid="2">
                                            <p:txEl>
                                              <p:pRg st="6" end="6"/>
                                            </p:txEl>
                                          </p:spTgt>
                                        </p:tgtEl>
                                        <p:attrNameLst>
                                          <p:attrName>style.visibility</p:attrName>
                                        </p:attrNameLst>
                                      </p:cBhvr>
                                      <p:to>
                                        <p:strVal val="visible"/>
                                      </p:to>
                                    </p:set>
                                    <p:animEffect transition="in" filter="strips(upRight)">
                                      <p:cBhvr>
                                        <p:cTn id="30" dur="20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838200" y="914400"/>
            <a:ext cx="7848600" cy="5632311"/>
          </a:xfrm>
          <a:prstGeom prst="rect">
            <a:avLst/>
          </a:prstGeom>
          <a:noFill/>
        </p:spPr>
        <p:txBody>
          <a:bodyPr wrap="square" rtlCol="1">
            <a:spAutoFit/>
          </a:bodyPr>
          <a:lstStyle/>
          <a:p>
            <a:pPr>
              <a:buFont typeface="Wingdings" pitchFamily="2" charset="2"/>
              <a:buChar char="Ø"/>
            </a:pPr>
            <a:r>
              <a:rPr lang="ar-SA" sz="2400" dirty="0" smtClean="0">
                <a:solidFill>
                  <a:schemeClr val="accent1">
                    <a:lumMod val="75000"/>
                  </a:schemeClr>
                </a:solidFill>
              </a:rPr>
              <a:t>تعريف التغذية الراجعة :</a:t>
            </a:r>
          </a:p>
          <a:p>
            <a:r>
              <a:rPr lang="ar-SA" sz="2400" dirty="0" smtClean="0"/>
              <a:t>هي عبارة عن بيانات عن مخرجات النظام وأدائه والتي تستخدم في تعديل مدخلات النظام وتحسين أدائه .</a:t>
            </a:r>
          </a:p>
          <a:p>
            <a:endParaRPr lang="ar-SA" sz="2400" dirty="0" smtClean="0"/>
          </a:p>
          <a:p>
            <a:r>
              <a:rPr lang="ar-SA" sz="2400" dirty="0" smtClean="0"/>
              <a:t> * أمكن استخدام </a:t>
            </a:r>
            <a:r>
              <a:rPr lang="ar-SA" sz="2400" dirty="0" smtClean="0">
                <a:solidFill>
                  <a:schemeClr val="accent1">
                    <a:lumMod val="75000"/>
                  </a:schemeClr>
                </a:solidFill>
              </a:rPr>
              <a:t>المجسات</a:t>
            </a:r>
            <a:r>
              <a:rPr lang="ar-SA" sz="2400" dirty="0" smtClean="0"/>
              <a:t> كتغذية راجعة حيث تقوم بمراقبة النظام  وتحسين أدائه عن طريق تعديل مدخلاته للحصول على أفضل النتائج.</a:t>
            </a:r>
          </a:p>
          <a:p>
            <a:endParaRPr lang="ar-SA" sz="2400" dirty="0" smtClean="0"/>
          </a:p>
          <a:p>
            <a:pPr>
              <a:buFont typeface="Wingdings" pitchFamily="2" charset="2"/>
              <a:buChar char="Ø"/>
            </a:pPr>
            <a:r>
              <a:rPr lang="ar-SA" sz="2400" dirty="0" smtClean="0">
                <a:solidFill>
                  <a:schemeClr val="accent1">
                    <a:lumMod val="75000"/>
                  </a:schemeClr>
                </a:solidFill>
              </a:rPr>
              <a:t> حيث مع تطور صناعة المجسات دخلنا عالم :</a:t>
            </a:r>
          </a:p>
          <a:p>
            <a:r>
              <a:rPr lang="ar-SA" sz="2400" dirty="0" smtClean="0">
                <a:solidFill>
                  <a:schemeClr val="accent1">
                    <a:lumMod val="75000"/>
                  </a:schemeClr>
                </a:solidFill>
              </a:rPr>
              <a:t>الأتمتة الصناعية والتي تعني :</a:t>
            </a:r>
            <a:r>
              <a:rPr lang="ar-SA" sz="2400" dirty="0" smtClean="0"/>
              <a:t>إمكانية تشغيل مصنع كامل بشكل آلي (أوتوماتيكي ،بحد أدنى من الأيدي العاملة).</a:t>
            </a:r>
          </a:p>
          <a:p>
            <a:endParaRPr lang="ar-SA" sz="2400" dirty="0" smtClean="0"/>
          </a:p>
          <a:p>
            <a:pPr>
              <a:buFont typeface="Wingdings" pitchFamily="2" charset="2"/>
              <a:buChar char="Ø"/>
            </a:pPr>
            <a:r>
              <a:rPr lang="ar-SA" sz="2400" dirty="0" smtClean="0">
                <a:solidFill>
                  <a:schemeClr val="accent1">
                    <a:lumMod val="75000"/>
                  </a:schemeClr>
                </a:solidFill>
              </a:rPr>
              <a:t>تعريف المجس: </a:t>
            </a:r>
          </a:p>
          <a:p>
            <a:r>
              <a:rPr lang="ar-SA" sz="2400" dirty="0" smtClean="0"/>
              <a:t>عبارة عن جهاز أو إدارة تستجيب لمؤثرات، مثل: ضوء،رطوبة، صوت،ضغط، حرارة، بإنتاج إشارة كهربائية تتناسب مع قيمة المؤثر ، ويمكن قياسها.</a:t>
            </a:r>
          </a:p>
          <a:p>
            <a:endParaRPr lang="ar-SA" sz="2400" dirty="0" smtClean="0"/>
          </a:p>
        </p:txBody>
      </p:sp>
    </p:spTree>
  </p:cSld>
  <p:clrMapOvr>
    <a:masterClrMapping/>
  </p:clrMapOvr>
  <p:transition>
    <p:spli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strips(downLeft)">
                                      <p:cBhvr>
                                        <p:cTn id="7" dur="2000"/>
                                        <p:tgtEl>
                                          <p:spTgt spid="2">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strips(downLeft)">
                                      <p:cBhvr>
                                        <p:cTn id="10" dur="2000"/>
                                        <p:tgtEl>
                                          <p:spTgt spid="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8" presetClass="entr" presetSubtype="16"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animEffect transition="in" filter="diamond(in)">
                                      <p:cBhvr>
                                        <p:cTn id="15" dur="2000"/>
                                        <p:tgtEl>
                                          <p:spTgt spid="2">
                                            <p:txEl>
                                              <p:pRg st="3" end="3"/>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8" presetClass="entr" presetSubtype="16" fill="hold" nodeType="clickEffect">
                                  <p:stCondLst>
                                    <p:cond delay="0"/>
                                  </p:stCondLst>
                                  <p:childTnLst>
                                    <p:set>
                                      <p:cBhvr>
                                        <p:cTn id="19" dur="1" fill="hold">
                                          <p:stCondLst>
                                            <p:cond delay="0"/>
                                          </p:stCondLst>
                                        </p:cTn>
                                        <p:tgtEl>
                                          <p:spTgt spid="2">
                                            <p:txEl>
                                              <p:pRg st="5" end="5"/>
                                            </p:txEl>
                                          </p:spTgt>
                                        </p:tgtEl>
                                        <p:attrNameLst>
                                          <p:attrName>style.visibility</p:attrName>
                                        </p:attrNameLst>
                                      </p:cBhvr>
                                      <p:to>
                                        <p:strVal val="visible"/>
                                      </p:to>
                                    </p:set>
                                    <p:animEffect transition="in" filter="diamond(in)">
                                      <p:cBhvr>
                                        <p:cTn id="20" dur="2000"/>
                                        <p:tgtEl>
                                          <p:spTgt spid="2">
                                            <p:txEl>
                                              <p:pRg st="5" end="5"/>
                                            </p:txEl>
                                          </p:spTgt>
                                        </p:tgtEl>
                                      </p:cBhvr>
                                    </p:animEffect>
                                  </p:childTnLst>
                                </p:cTn>
                              </p:par>
                              <p:par>
                                <p:cTn id="21" presetID="8" presetClass="entr" presetSubtype="16" fill="hold" nodeType="withEffect">
                                  <p:stCondLst>
                                    <p:cond delay="0"/>
                                  </p:stCondLst>
                                  <p:childTnLst>
                                    <p:set>
                                      <p:cBhvr>
                                        <p:cTn id="22" dur="1" fill="hold">
                                          <p:stCondLst>
                                            <p:cond delay="0"/>
                                          </p:stCondLst>
                                        </p:cTn>
                                        <p:tgtEl>
                                          <p:spTgt spid="2">
                                            <p:txEl>
                                              <p:pRg st="6" end="6"/>
                                            </p:txEl>
                                          </p:spTgt>
                                        </p:tgtEl>
                                        <p:attrNameLst>
                                          <p:attrName>style.visibility</p:attrName>
                                        </p:attrNameLst>
                                      </p:cBhvr>
                                      <p:to>
                                        <p:strVal val="visible"/>
                                      </p:to>
                                    </p:set>
                                    <p:animEffect transition="in" filter="diamond(in)">
                                      <p:cBhvr>
                                        <p:cTn id="23" dur="2000"/>
                                        <p:tgtEl>
                                          <p:spTgt spid="2">
                                            <p:txEl>
                                              <p:pRg st="6" end="6"/>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8" presetClass="entr" presetSubtype="12" fill="hold" nodeType="clickEffect">
                                  <p:stCondLst>
                                    <p:cond delay="0"/>
                                  </p:stCondLst>
                                  <p:childTnLst>
                                    <p:set>
                                      <p:cBhvr>
                                        <p:cTn id="27" dur="1" fill="hold">
                                          <p:stCondLst>
                                            <p:cond delay="0"/>
                                          </p:stCondLst>
                                        </p:cTn>
                                        <p:tgtEl>
                                          <p:spTgt spid="2">
                                            <p:txEl>
                                              <p:pRg st="8" end="8"/>
                                            </p:txEl>
                                          </p:spTgt>
                                        </p:tgtEl>
                                        <p:attrNameLst>
                                          <p:attrName>style.visibility</p:attrName>
                                        </p:attrNameLst>
                                      </p:cBhvr>
                                      <p:to>
                                        <p:strVal val="visible"/>
                                      </p:to>
                                    </p:set>
                                    <p:animEffect transition="in" filter="strips(downLeft)">
                                      <p:cBhvr>
                                        <p:cTn id="28" dur="2000"/>
                                        <p:tgtEl>
                                          <p:spTgt spid="2">
                                            <p:txEl>
                                              <p:pRg st="8" end="8"/>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animEffect transition="in" filter="strips(downLeft)">
                                      <p:cBhvr>
                                        <p:cTn id="31" dur="20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1752600" y="914400"/>
            <a:ext cx="6858000" cy="523220"/>
          </a:xfrm>
          <a:prstGeom prst="rect">
            <a:avLst/>
          </a:prstGeom>
          <a:noFill/>
        </p:spPr>
        <p:txBody>
          <a:bodyPr wrap="square" rtlCol="1">
            <a:spAutoFit/>
          </a:bodyPr>
          <a:lstStyle/>
          <a:p>
            <a:r>
              <a:rPr lang="ar-SA" sz="2800" dirty="0" smtClean="0">
                <a:solidFill>
                  <a:schemeClr val="tx2">
                    <a:lumMod val="75000"/>
                  </a:schemeClr>
                </a:solidFill>
              </a:rPr>
              <a:t>استخدام المجس الضوئي كتغذية راجعة في الباب الكهربائي</a:t>
            </a:r>
          </a:p>
        </p:txBody>
      </p:sp>
      <p:sp>
        <p:nvSpPr>
          <p:cNvPr id="3" name="مربع نص 2"/>
          <p:cNvSpPr txBox="1"/>
          <p:nvPr/>
        </p:nvSpPr>
        <p:spPr>
          <a:xfrm>
            <a:off x="685800" y="4953000"/>
            <a:ext cx="7924800" cy="2185214"/>
          </a:xfrm>
          <a:prstGeom prst="rect">
            <a:avLst/>
          </a:prstGeom>
          <a:noFill/>
        </p:spPr>
        <p:txBody>
          <a:bodyPr wrap="square" rtlCol="1">
            <a:spAutoFit/>
          </a:bodyPr>
          <a:lstStyle/>
          <a:p>
            <a:r>
              <a:rPr lang="ar-SA" sz="2800" dirty="0" smtClean="0"/>
              <a:t>عندما يقترب  شخص نحو بوابة متحركة في أثناء إغلاقها، تعمل الخلية الضوئية(المجس) على تعديل مدخلات النظام، وبدل استمرارية البوابة بأمر الإغلاق فإنها تأخذ أمراً جديداً بإعادة فتح البوابة أوتوماتيكياً ،كي لا يصطدم الشخص بالباب .</a:t>
            </a:r>
          </a:p>
          <a:p>
            <a:endParaRPr lang="ar-SA" sz="2400" dirty="0"/>
          </a:p>
        </p:txBody>
      </p:sp>
      <p:pic>
        <p:nvPicPr>
          <p:cNvPr id="1026" name="Picture 2"/>
          <p:cNvPicPr>
            <a:picLocks noChangeAspect="1" noChangeArrowheads="1"/>
          </p:cNvPicPr>
          <p:nvPr/>
        </p:nvPicPr>
        <p:blipFill>
          <a:blip r:embed="rId2" cstate="print"/>
          <a:srcRect/>
          <a:stretch>
            <a:fillRect/>
          </a:stretch>
        </p:blipFill>
        <p:spPr bwMode="auto">
          <a:xfrm>
            <a:off x="990600" y="1752600"/>
            <a:ext cx="295275" cy="245745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371600" y="3810000"/>
            <a:ext cx="219075" cy="266700"/>
          </a:xfrm>
          <a:prstGeom prst="rect">
            <a:avLst/>
          </a:prstGeom>
          <a:noFill/>
          <a:ln w="9525">
            <a:noFill/>
            <a:miter lim="800000"/>
            <a:headEnd/>
            <a:tailEnd/>
          </a:ln>
        </p:spPr>
      </p:pic>
      <p:pic>
        <p:nvPicPr>
          <p:cNvPr id="1028" name="Picture 4"/>
          <p:cNvPicPr>
            <a:picLocks noChangeAspect="1" noChangeArrowheads="1"/>
          </p:cNvPicPr>
          <p:nvPr/>
        </p:nvPicPr>
        <p:blipFill>
          <a:blip r:embed="rId4" cstate="print"/>
          <a:srcRect/>
          <a:stretch>
            <a:fillRect/>
          </a:stretch>
        </p:blipFill>
        <p:spPr bwMode="auto">
          <a:xfrm>
            <a:off x="2819400" y="2438400"/>
            <a:ext cx="714375" cy="1809750"/>
          </a:xfrm>
          <a:prstGeom prst="rect">
            <a:avLst/>
          </a:prstGeom>
          <a:noFill/>
          <a:ln w="9525">
            <a:noFill/>
            <a:miter lim="800000"/>
            <a:headEnd/>
            <a:tailEnd/>
          </a:ln>
        </p:spPr>
      </p:pic>
      <p:pic>
        <p:nvPicPr>
          <p:cNvPr id="1029" name="Picture 5"/>
          <p:cNvPicPr>
            <a:picLocks noChangeAspect="1" noChangeArrowheads="1"/>
          </p:cNvPicPr>
          <p:nvPr/>
        </p:nvPicPr>
        <p:blipFill>
          <a:blip r:embed="rId5" cstate="print"/>
          <a:srcRect/>
          <a:stretch>
            <a:fillRect/>
          </a:stretch>
        </p:blipFill>
        <p:spPr bwMode="auto">
          <a:xfrm>
            <a:off x="5486400" y="1905000"/>
            <a:ext cx="3124200" cy="2352675"/>
          </a:xfrm>
          <a:prstGeom prst="rect">
            <a:avLst/>
          </a:prstGeom>
          <a:noFill/>
          <a:ln w="9525">
            <a:noFill/>
            <a:miter lim="800000"/>
            <a:headEnd/>
            <a:tailEnd/>
          </a:ln>
        </p:spPr>
      </p:pic>
      <p:pic>
        <p:nvPicPr>
          <p:cNvPr id="1030" name="Picture 6"/>
          <p:cNvPicPr>
            <a:picLocks noChangeAspect="1" noChangeArrowheads="1"/>
          </p:cNvPicPr>
          <p:nvPr/>
        </p:nvPicPr>
        <p:blipFill>
          <a:blip r:embed="rId6" cstate="print"/>
          <a:srcRect/>
          <a:stretch>
            <a:fillRect/>
          </a:stretch>
        </p:blipFill>
        <p:spPr bwMode="auto">
          <a:xfrm>
            <a:off x="5410200" y="3733800"/>
            <a:ext cx="114300" cy="428625"/>
          </a:xfrm>
          <a:prstGeom prst="rect">
            <a:avLst/>
          </a:prstGeom>
          <a:noFill/>
          <a:ln w="9525">
            <a:noFill/>
            <a:miter lim="800000"/>
            <a:headEnd/>
            <a:tailEnd/>
          </a:ln>
        </p:spPr>
      </p:pic>
      <p:cxnSp>
        <p:nvCxnSpPr>
          <p:cNvPr id="10" name="Straight Arrow Connector 9"/>
          <p:cNvCxnSpPr/>
          <p:nvPr/>
        </p:nvCxnSpPr>
        <p:spPr>
          <a:xfrm>
            <a:off x="3505200" y="3962400"/>
            <a:ext cx="1828800" cy="1588"/>
          </a:xfrm>
          <a:prstGeom prst="straightConnector1">
            <a:avLst/>
          </a:prstGeom>
          <a:ln w="38100" cmpd="sng">
            <a:solidFill>
              <a:schemeClr val="bg2">
                <a:lumMod val="25000"/>
              </a:schemeClr>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0800000">
            <a:off x="1676400" y="3962400"/>
            <a:ext cx="1066800" cy="1588"/>
          </a:xfrm>
          <a:prstGeom prst="straightConnector1">
            <a:avLst/>
          </a:prstGeom>
          <a:ln w="38100">
            <a:tailEnd type="arrow"/>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5943600" y="4267200"/>
            <a:ext cx="1600200" cy="461665"/>
          </a:xfrm>
          <a:prstGeom prst="rect">
            <a:avLst/>
          </a:prstGeom>
          <a:noFill/>
        </p:spPr>
        <p:txBody>
          <a:bodyPr wrap="square" rtlCol="1">
            <a:spAutoFit/>
          </a:bodyPr>
          <a:lstStyle/>
          <a:p>
            <a:pPr algn="ctr"/>
            <a:r>
              <a:rPr lang="ar-SA" sz="2400" b="1" dirty="0" smtClean="0"/>
              <a:t>محرك بوابة</a:t>
            </a:r>
            <a:endParaRPr lang="ar-SA" sz="2400" b="1" dirty="0"/>
          </a:p>
        </p:txBody>
      </p:sp>
      <p:sp>
        <p:nvSpPr>
          <p:cNvPr id="15" name="TextBox 14"/>
          <p:cNvSpPr txBox="1"/>
          <p:nvPr/>
        </p:nvSpPr>
        <p:spPr>
          <a:xfrm>
            <a:off x="838200" y="4191000"/>
            <a:ext cx="1600200" cy="830997"/>
          </a:xfrm>
          <a:prstGeom prst="rect">
            <a:avLst/>
          </a:prstGeom>
          <a:noFill/>
        </p:spPr>
        <p:txBody>
          <a:bodyPr wrap="square" rtlCol="1">
            <a:spAutoFit/>
          </a:bodyPr>
          <a:lstStyle/>
          <a:p>
            <a:pPr algn="ctr"/>
            <a:r>
              <a:rPr lang="ar-SA" sz="2400" b="1" dirty="0" smtClean="0"/>
              <a:t>مجس</a:t>
            </a:r>
          </a:p>
          <a:p>
            <a:pPr algn="ctr"/>
            <a:r>
              <a:rPr lang="ar-SA" sz="2400" b="1" dirty="0" smtClean="0"/>
              <a:t>(خلية ضوئية)</a:t>
            </a:r>
            <a:endParaRPr lang="ar-SA" sz="2400" b="1" dirty="0"/>
          </a:p>
        </p:txBody>
      </p:sp>
      <p:sp>
        <p:nvSpPr>
          <p:cNvPr id="16" name="TextBox 15"/>
          <p:cNvSpPr txBox="1"/>
          <p:nvPr/>
        </p:nvSpPr>
        <p:spPr>
          <a:xfrm>
            <a:off x="4267200" y="4267200"/>
            <a:ext cx="1600200" cy="461665"/>
          </a:xfrm>
          <a:prstGeom prst="rect">
            <a:avLst/>
          </a:prstGeom>
          <a:noFill/>
        </p:spPr>
        <p:txBody>
          <a:bodyPr wrap="square" rtlCol="1">
            <a:spAutoFit/>
          </a:bodyPr>
          <a:lstStyle/>
          <a:p>
            <a:pPr algn="ctr"/>
            <a:r>
              <a:rPr lang="ar-SA" sz="2400" b="1" dirty="0" smtClean="0"/>
              <a:t>عاكس</a:t>
            </a:r>
            <a:endParaRPr lang="ar-SA" sz="2400" b="1" dirty="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36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55"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 calcmode="lin" valueType="num">
                                      <p:cBhvr>
                                        <p:cTn id="15" dur="2000" fill="hold"/>
                                        <p:tgtEl>
                                          <p:spTgt spid="1026"/>
                                        </p:tgtEl>
                                        <p:attrNameLst>
                                          <p:attrName>ppt_w</p:attrName>
                                        </p:attrNameLst>
                                      </p:cBhvr>
                                      <p:tavLst>
                                        <p:tav tm="0">
                                          <p:val>
                                            <p:strVal val="#ppt_w*0.70"/>
                                          </p:val>
                                        </p:tav>
                                        <p:tav tm="100000">
                                          <p:val>
                                            <p:strVal val="#ppt_w"/>
                                          </p:val>
                                        </p:tav>
                                      </p:tavLst>
                                    </p:anim>
                                    <p:anim calcmode="lin" valueType="num">
                                      <p:cBhvr>
                                        <p:cTn id="16" dur="2000" fill="hold"/>
                                        <p:tgtEl>
                                          <p:spTgt spid="1026"/>
                                        </p:tgtEl>
                                        <p:attrNameLst>
                                          <p:attrName>ppt_h</p:attrName>
                                        </p:attrNameLst>
                                      </p:cBhvr>
                                      <p:tavLst>
                                        <p:tav tm="0">
                                          <p:val>
                                            <p:strVal val="#ppt_h"/>
                                          </p:val>
                                        </p:tav>
                                        <p:tav tm="100000">
                                          <p:val>
                                            <p:strVal val="#ppt_h"/>
                                          </p:val>
                                        </p:tav>
                                      </p:tavLst>
                                    </p:anim>
                                    <p:animEffect transition="in" filter="fade">
                                      <p:cBhvr>
                                        <p:cTn id="17" dur="2000"/>
                                        <p:tgtEl>
                                          <p:spTgt spid="1026"/>
                                        </p:tgtEl>
                                      </p:cBhvr>
                                    </p:animEffect>
                                  </p:childTnLst>
                                </p:cTn>
                              </p:par>
                              <p:par>
                                <p:cTn id="18" presetID="55" presetClass="entr" presetSubtype="0" fill="hold" nodeType="withEffect">
                                  <p:stCondLst>
                                    <p:cond delay="0"/>
                                  </p:stCondLst>
                                  <p:childTnLst>
                                    <p:set>
                                      <p:cBhvr>
                                        <p:cTn id="19" dur="1" fill="hold">
                                          <p:stCondLst>
                                            <p:cond delay="0"/>
                                          </p:stCondLst>
                                        </p:cTn>
                                        <p:tgtEl>
                                          <p:spTgt spid="1029"/>
                                        </p:tgtEl>
                                        <p:attrNameLst>
                                          <p:attrName>style.visibility</p:attrName>
                                        </p:attrNameLst>
                                      </p:cBhvr>
                                      <p:to>
                                        <p:strVal val="visible"/>
                                      </p:to>
                                    </p:set>
                                    <p:anim calcmode="lin" valueType="num">
                                      <p:cBhvr>
                                        <p:cTn id="20" dur="2000" fill="hold"/>
                                        <p:tgtEl>
                                          <p:spTgt spid="1029"/>
                                        </p:tgtEl>
                                        <p:attrNameLst>
                                          <p:attrName>ppt_w</p:attrName>
                                        </p:attrNameLst>
                                      </p:cBhvr>
                                      <p:tavLst>
                                        <p:tav tm="0">
                                          <p:val>
                                            <p:strVal val="#ppt_w*0.70"/>
                                          </p:val>
                                        </p:tav>
                                        <p:tav tm="100000">
                                          <p:val>
                                            <p:strVal val="#ppt_w"/>
                                          </p:val>
                                        </p:tav>
                                      </p:tavLst>
                                    </p:anim>
                                    <p:anim calcmode="lin" valueType="num">
                                      <p:cBhvr>
                                        <p:cTn id="21" dur="2000" fill="hold"/>
                                        <p:tgtEl>
                                          <p:spTgt spid="1029"/>
                                        </p:tgtEl>
                                        <p:attrNameLst>
                                          <p:attrName>ppt_h</p:attrName>
                                        </p:attrNameLst>
                                      </p:cBhvr>
                                      <p:tavLst>
                                        <p:tav tm="0">
                                          <p:val>
                                            <p:strVal val="#ppt_h"/>
                                          </p:val>
                                        </p:tav>
                                        <p:tav tm="100000">
                                          <p:val>
                                            <p:strVal val="#ppt_h"/>
                                          </p:val>
                                        </p:tav>
                                      </p:tavLst>
                                    </p:anim>
                                    <p:animEffect transition="in" filter="fade">
                                      <p:cBhvr>
                                        <p:cTn id="22" dur="2000"/>
                                        <p:tgtEl>
                                          <p:spTgt spid="1029"/>
                                        </p:tgtEl>
                                      </p:cBhvr>
                                    </p:animEffect>
                                  </p:childTnLst>
                                </p:cTn>
                              </p:par>
                            </p:childTnLst>
                          </p:cTn>
                        </p:par>
                      </p:childTnLst>
                    </p:cTn>
                  </p:par>
                  <p:par>
                    <p:cTn id="23" fill="hold">
                      <p:stCondLst>
                        <p:cond delay="indefinite"/>
                      </p:stCondLst>
                      <p:childTnLst>
                        <p:par>
                          <p:cTn id="24" fill="hold">
                            <p:stCondLst>
                              <p:cond delay="0"/>
                            </p:stCondLst>
                            <p:childTnLst>
                              <p:par>
                                <p:cTn id="25" presetID="55" presetClass="entr" presetSubtype="0" fill="hold" nodeType="clickEffect">
                                  <p:stCondLst>
                                    <p:cond delay="0"/>
                                  </p:stCondLst>
                                  <p:childTnLst>
                                    <p:set>
                                      <p:cBhvr>
                                        <p:cTn id="26" dur="1" fill="hold">
                                          <p:stCondLst>
                                            <p:cond delay="0"/>
                                          </p:stCondLst>
                                        </p:cTn>
                                        <p:tgtEl>
                                          <p:spTgt spid="1028"/>
                                        </p:tgtEl>
                                        <p:attrNameLst>
                                          <p:attrName>style.visibility</p:attrName>
                                        </p:attrNameLst>
                                      </p:cBhvr>
                                      <p:to>
                                        <p:strVal val="visible"/>
                                      </p:to>
                                    </p:set>
                                    <p:anim calcmode="lin" valueType="num">
                                      <p:cBhvr>
                                        <p:cTn id="27" dur="1000" fill="hold"/>
                                        <p:tgtEl>
                                          <p:spTgt spid="1028"/>
                                        </p:tgtEl>
                                        <p:attrNameLst>
                                          <p:attrName>ppt_w</p:attrName>
                                        </p:attrNameLst>
                                      </p:cBhvr>
                                      <p:tavLst>
                                        <p:tav tm="0">
                                          <p:val>
                                            <p:strVal val="#ppt_w*0.70"/>
                                          </p:val>
                                        </p:tav>
                                        <p:tav tm="100000">
                                          <p:val>
                                            <p:strVal val="#ppt_w"/>
                                          </p:val>
                                        </p:tav>
                                      </p:tavLst>
                                    </p:anim>
                                    <p:anim calcmode="lin" valueType="num">
                                      <p:cBhvr>
                                        <p:cTn id="28" dur="1000" fill="hold"/>
                                        <p:tgtEl>
                                          <p:spTgt spid="1028"/>
                                        </p:tgtEl>
                                        <p:attrNameLst>
                                          <p:attrName>ppt_h</p:attrName>
                                        </p:attrNameLst>
                                      </p:cBhvr>
                                      <p:tavLst>
                                        <p:tav tm="0">
                                          <p:val>
                                            <p:strVal val="#ppt_h"/>
                                          </p:val>
                                        </p:tav>
                                        <p:tav tm="100000">
                                          <p:val>
                                            <p:strVal val="#ppt_h"/>
                                          </p:val>
                                        </p:tav>
                                      </p:tavLst>
                                    </p:anim>
                                    <p:animEffect transition="in" filter="fade">
                                      <p:cBhvr>
                                        <p:cTn id="29" dur="1000"/>
                                        <p:tgtEl>
                                          <p:spTgt spid="1028"/>
                                        </p:tgtEl>
                                      </p:cBhvr>
                                    </p:animEffect>
                                  </p:childTnLst>
                                </p:cTn>
                              </p:par>
                            </p:childTnLst>
                          </p:cTn>
                        </p:par>
                      </p:childTnLst>
                    </p:cTn>
                  </p:par>
                  <p:par>
                    <p:cTn id="30" fill="hold">
                      <p:stCondLst>
                        <p:cond delay="indefinite"/>
                      </p:stCondLst>
                      <p:childTnLst>
                        <p:par>
                          <p:cTn id="31" fill="hold">
                            <p:stCondLst>
                              <p:cond delay="0"/>
                            </p:stCondLst>
                            <p:childTnLst>
                              <p:par>
                                <p:cTn id="32" presetID="55" presetClass="entr" presetSubtype="0" fill="hold" nodeType="clickEffect">
                                  <p:stCondLst>
                                    <p:cond delay="0"/>
                                  </p:stCondLst>
                                  <p:childTnLst>
                                    <p:set>
                                      <p:cBhvr>
                                        <p:cTn id="33" dur="1" fill="hold">
                                          <p:stCondLst>
                                            <p:cond delay="0"/>
                                          </p:stCondLst>
                                        </p:cTn>
                                        <p:tgtEl>
                                          <p:spTgt spid="1027"/>
                                        </p:tgtEl>
                                        <p:attrNameLst>
                                          <p:attrName>style.visibility</p:attrName>
                                        </p:attrNameLst>
                                      </p:cBhvr>
                                      <p:to>
                                        <p:strVal val="visible"/>
                                      </p:to>
                                    </p:set>
                                    <p:anim calcmode="lin" valueType="num">
                                      <p:cBhvr>
                                        <p:cTn id="34" dur="2000" fill="hold"/>
                                        <p:tgtEl>
                                          <p:spTgt spid="1027"/>
                                        </p:tgtEl>
                                        <p:attrNameLst>
                                          <p:attrName>ppt_w</p:attrName>
                                        </p:attrNameLst>
                                      </p:cBhvr>
                                      <p:tavLst>
                                        <p:tav tm="0">
                                          <p:val>
                                            <p:strVal val="#ppt_w*0.70"/>
                                          </p:val>
                                        </p:tav>
                                        <p:tav tm="100000">
                                          <p:val>
                                            <p:strVal val="#ppt_w"/>
                                          </p:val>
                                        </p:tav>
                                      </p:tavLst>
                                    </p:anim>
                                    <p:anim calcmode="lin" valueType="num">
                                      <p:cBhvr>
                                        <p:cTn id="35" dur="2000" fill="hold"/>
                                        <p:tgtEl>
                                          <p:spTgt spid="1027"/>
                                        </p:tgtEl>
                                        <p:attrNameLst>
                                          <p:attrName>ppt_h</p:attrName>
                                        </p:attrNameLst>
                                      </p:cBhvr>
                                      <p:tavLst>
                                        <p:tav tm="0">
                                          <p:val>
                                            <p:strVal val="#ppt_h"/>
                                          </p:val>
                                        </p:tav>
                                        <p:tav tm="100000">
                                          <p:val>
                                            <p:strVal val="#ppt_h"/>
                                          </p:val>
                                        </p:tav>
                                      </p:tavLst>
                                    </p:anim>
                                    <p:animEffect transition="in" filter="fade">
                                      <p:cBhvr>
                                        <p:cTn id="36" dur="2000"/>
                                        <p:tgtEl>
                                          <p:spTgt spid="102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2000"/>
                                        <p:tgtEl>
                                          <p:spTgt spid="15"/>
                                        </p:tgtEl>
                                      </p:cBhvr>
                                    </p:animEffect>
                                  </p:childTnLst>
                                </p:cTn>
                              </p:par>
                            </p:childTnLst>
                          </p:cTn>
                        </p:par>
                      </p:childTnLst>
                    </p:cTn>
                  </p:par>
                  <p:par>
                    <p:cTn id="40" fill="hold">
                      <p:stCondLst>
                        <p:cond delay="indefinite"/>
                      </p:stCondLst>
                      <p:childTnLst>
                        <p:par>
                          <p:cTn id="41" fill="hold">
                            <p:stCondLst>
                              <p:cond delay="0"/>
                            </p:stCondLst>
                            <p:childTnLst>
                              <p:par>
                                <p:cTn id="42" presetID="55" presetClass="entr" presetSubtype="0" fill="hold" nodeType="clickEffect">
                                  <p:stCondLst>
                                    <p:cond delay="0"/>
                                  </p:stCondLst>
                                  <p:childTnLst>
                                    <p:set>
                                      <p:cBhvr>
                                        <p:cTn id="43" dur="1" fill="hold">
                                          <p:stCondLst>
                                            <p:cond delay="0"/>
                                          </p:stCondLst>
                                        </p:cTn>
                                        <p:tgtEl>
                                          <p:spTgt spid="1030"/>
                                        </p:tgtEl>
                                        <p:attrNameLst>
                                          <p:attrName>style.visibility</p:attrName>
                                        </p:attrNameLst>
                                      </p:cBhvr>
                                      <p:to>
                                        <p:strVal val="visible"/>
                                      </p:to>
                                    </p:set>
                                    <p:anim calcmode="lin" valueType="num">
                                      <p:cBhvr>
                                        <p:cTn id="44" dur="2000" fill="hold"/>
                                        <p:tgtEl>
                                          <p:spTgt spid="1030"/>
                                        </p:tgtEl>
                                        <p:attrNameLst>
                                          <p:attrName>ppt_w</p:attrName>
                                        </p:attrNameLst>
                                      </p:cBhvr>
                                      <p:tavLst>
                                        <p:tav tm="0">
                                          <p:val>
                                            <p:strVal val="#ppt_w*0.70"/>
                                          </p:val>
                                        </p:tav>
                                        <p:tav tm="100000">
                                          <p:val>
                                            <p:strVal val="#ppt_w"/>
                                          </p:val>
                                        </p:tav>
                                      </p:tavLst>
                                    </p:anim>
                                    <p:anim calcmode="lin" valueType="num">
                                      <p:cBhvr>
                                        <p:cTn id="45" dur="2000" fill="hold"/>
                                        <p:tgtEl>
                                          <p:spTgt spid="1030"/>
                                        </p:tgtEl>
                                        <p:attrNameLst>
                                          <p:attrName>ppt_h</p:attrName>
                                        </p:attrNameLst>
                                      </p:cBhvr>
                                      <p:tavLst>
                                        <p:tav tm="0">
                                          <p:val>
                                            <p:strVal val="#ppt_h"/>
                                          </p:val>
                                        </p:tav>
                                        <p:tav tm="100000">
                                          <p:val>
                                            <p:strVal val="#ppt_h"/>
                                          </p:val>
                                        </p:tav>
                                      </p:tavLst>
                                    </p:anim>
                                    <p:animEffect transition="in" filter="fade">
                                      <p:cBhvr>
                                        <p:cTn id="46" dur="2000"/>
                                        <p:tgtEl>
                                          <p:spTgt spid="1030"/>
                                        </p:tgtEl>
                                      </p:cBhvr>
                                    </p:animEffect>
                                  </p:childTnLst>
                                </p:cTn>
                              </p:par>
                              <p:par>
                                <p:cTn id="47" presetID="10" presetClass="entr" presetSubtype="0"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fade">
                                      <p:cBhvr>
                                        <p:cTn id="49" dur="2000"/>
                                        <p:tgtEl>
                                          <p:spTgt spid="16"/>
                                        </p:tgtEl>
                                      </p:cBhvr>
                                    </p:animEffect>
                                  </p:childTnLst>
                                </p:cTn>
                              </p:par>
                            </p:childTnLst>
                          </p:cTn>
                        </p:par>
                      </p:childTnLst>
                    </p:cTn>
                  </p:par>
                  <p:par>
                    <p:cTn id="50" fill="hold">
                      <p:stCondLst>
                        <p:cond delay="indefinite"/>
                      </p:stCondLst>
                      <p:childTnLst>
                        <p:par>
                          <p:cTn id="51" fill="hold">
                            <p:stCondLst>
                              <p:cond delay="0"/>
                            </p:stCondLst>
                            <p:childTnLst>
                              <p:par>
                                <p:cTn id="52" presetID="10" presetClass="entr" presetSubtype="0" fill="hold" grpId="0" nodeType="click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fade">
                                      <p:cBhvr>
                                        <p:cTn id="54" dur="20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18" presetClass="entr" presetSubtype="12" fill="hold" nodeType="clickEffect">
                                  <p:stCondLst>
                                    <p:cond delay="0"/>
                                  </p:stCondLst>
                                  <p:childTnLst>
                                    <p:set>
                                      <p:cBhvr>
                                        <p:cTn id="58" dur="1" fill="hold">
                                          <p:stCondLst>
                                            <p:cond delay="0"/>
                                          </p:stCondLst>
                                        </p:cTn>
                                        <p:tgtEl>
                                          <p:spTgt spid="12"/>
                                        </p:tgtEl>
                                        <p:attrNameLst>
                                          <p:attrName>style.visibility</p:attrName>
                                        </p:attrNameLst>
                                      </p:cBhvr>
                                      <p:to>
                                        <p:strVal val="visible"/>
                                      </p:to>
                                    </p:set>
                                    <p:animEffect transition="in" filter="strips(downLeft)">
                                      <p:cBhvr>
                                        <p:cTn id="59" dur="2000"/>
                                        <p:tgtEl>
                                          <p:spTgt spid="12"/>
                                        </p:tgtEl>
                                      </p:cBhvr>
                                    </p:animEffect>
                                  </p:childTnLst>
                                </p:cTn>
                              </p:par>
                              <p:par>
                                <p:cTn id="60" presetID="18" presetClass="entr" presetSubtype="6" fill="hold" nodeType="with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strips(downRight)">
                                      <p:cBhvr>
                                        <p:cTn id="62" dur="2000"/>
                                        <p:tgtEl>
                                          <p:spTgt spid="10"/>
                                        </p:tgtEl>
                                      </p:cBhvr>
                                    </p:animEffect>
                                  </p:childTnLst>
                                </p:cTn>
                              </p:par>
                            </p:childTnLst>
                          </p:cTn>
                        </p:par>
                      </p:childTnLst>
                    </p:cTn>
                  </p:par>
                  <p:par>
                    <p:cTn id="63" fill="hold">
                      <p:stCondLst>
                        <p:cond delay="indefinite"/>
                      </p:stCondLst>
                      <p:childTnLst>
                        <p:par>
                          <p:cTn id="64" fill="hold">
                            <p:stCondLst>
                              <p:cond delay="0"/>
                            </p:stCondLst>
                            <p:childTnLst>
                              <p:par>
                                <p:cTn id="65" presetID="47" presetClass="entr" presetSubtype="0" fill="hold" nodeType="clickEffect">
                                  <p:stCondLst>
                                    <p:cond delay="0"/>
                                  </p:stCondLst>
                                  <p:childTnLst>
                                    <p:set>
                                      <p:cBhvr>
                                        <p:cTn id="66" dur="1" fill="hold">
                                          <p:stCondLst>
                                            <p:cond delay="0"/>
                                          </p:stCondLst>
                                        </p:cTn>
                                        <p:tgtEl>
                                          <p:spTgt spid="3">
                                            <p:txEl>
                                              <p:pRg st="0" end="0"/>
                                            </p:txEl>
                                          </p:spTgt>
                                        </p:tgtEl>
                                        <p:attrNameLst>
                                          <p:attrName>style.visibility</p:attrName>
                                        </p:attrNameLst>
                                      </p:cBhvr>
                                      <p:to>
                                        <p:strVal val="visible"/>
                                      </p:to>
                                    </p:set>
                                    <p:animEffect transition="in" filter="fade">
                                      <p:cBhvr>
                                        <p:cTn id="67" dur="2000"/>
                                        <p:tgtEl>
                                          <p:spTgt spid="3">
                                            <p:txEl>
                                              <p:pRg st="0" end="0"/>
                                            </p:txEl>
                                          </p:spTgt>
                                        </p:tgtEl>
                                      </p:cBhvr>
                                    </p:animEffect>
                                    <p:anim calcmode="lin" valueType="num">
                                      <p:cBhvr>
                                        <p:cTn id="68"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69" dur="2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4" grpId="0"/>
      <p:bldP spid="15" grpId="0"/>
      <p:bldP spid="16"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33400" y="762000"/>
            <a:ext cx="8153400" cy="1815882"/>
          </a:xfrm>
          <a:prstGeom prst="rect">
            <a:avLst/>
          </a:prstGeom>
          <a:noFill/>
        </p:spPr>
        <p:txBody>
          <a:bodyPr wrap="square" rtlCol="1">
            <a:spAutoFit/>
          </a:bodyPr>
          <a:lstStyle/>
          <a:p>
            <a:pPr>
              <a:buFont typeface="Wingdings" pitchFamily="2" charset="2"/>
              <a:buChar char="v"/>
            </a:pPr>
            <a:r>
              <a:rPr lang="ar-SA" sz="2800" dirty="0" smtClean="0"/>
              <a:t>تعريف التحكم:</a:t>
            </a:r>
          </a:p>
          <a:p>
            <a:r>
              <a:rPr lang="ar-SA" sz="2800" dirty="0" smtClean="0"/>
              <a:t>هو استخدام المعلومات من التغذية الراجعة في مراقبة النظام وسيره، باتجاه تحقيق أهدافه، لضمان أفضل جودة ممكنة للمخرجات.</a:t>
            </a:r>
          </a:p>
          <a:p>
            <a:endParaRPr lang="ar-SA" sz="2800" dirty="0" smtClean="0"/>
          </a:p>
        </p:txBody>
      </p:sp>
      <p:sp>
        <p:nvSpPr>
          <p:cNvPr id="3" name="مستطيل 2"/>
          <p:cNvSpPr/>
          <p:nvPr/>
        </p:nvSpPr>
        <p:spPr>
          <a:xfrm>
            <a:off x="228600" y="4800600"/>
            <a:ext cx="1752600" cy="6096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مدخلات</a:t>
            </a:r>
            <a:endParaRPr lang="ar-SA" sz="2400" b="1" dirty="0">
              <a:solidFill>
                <a:schemeClr val="tx1"/>
              </a:solidFill>
            </a:endParaRPr>
          </a:p>
        </p:txBody>
      </p:sp>
      <p:sp>
        <p:nvSpPr>
          <p:cNvPr id="4" name="مستطيل 3"/>
          <p:cNvSpPr/>
          <p:nvPr/>
        </p:nvSpPr>
        <p:spPr>
          <a:xfrm>
            <a:off x="3200400" y="3505200"/>
            <a:ext cx="2590800" cy="22860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عمليات</a:t>
            </a:r>
            <a:endParaRPr lang="ar-SA" sz="2400" b="1" dirty="0">
              <a:solidFill>
                <a:schemeClr val="tx1"/>
              </a:solidFill>
            </a:endParaRPr>
          </a:p>
        </p:txBody>
      </p:sp>
      <p:sp>
        <p:nvSpPr>
          <p:cNvPr id="5" name="مستطيل 4"/>
          <p:cNvSpPr/>
          <p:nvPr/>
        </p:nvSpPr>
        <p:spPr>
          <a:xfrm>
            <a:off x="7086600" y="4724400"/>
            <a:ext cx="1752600" cy="6096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مخرجات</a:t>
            </a:r>
            <a:endParaRPr lang="ar-SA" sz="2400" b="1" dirty="0">
              <a:solidFill>
                <a:schemeClr val="tx1"/>
              </a:solidFill>
            </a:endParaRPr>
          </a:p>
        </p:txBody>
      </p:sp>
      <p:sp>
        <p:nvSpPr>
          <p:cNvPr id="6" name="مستطيل 5"/>
          <p:cNvSpPr/>
          <p:nvPr/>
        </p:nvSpPr>
        <p:spPr>
          <a:xfrm>
            <a:off x="7010400" y="3657600"/>
            <a:ext cx="1752600" cy="6096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مجسّات</a:t>
            </a:r>
            <a:endParaRPr lang="ar-SA" sz="2400" b="1" dirty="0">
              <a:solidFill>
                <a:schemeClr val="tx1"/>
              </a:solidFill>
            </a:endParaRPr>
          </a:p>
        </p:txBody>
      </p:sp>
      <p:sp>
        <p:nvSpPr>
          <p:cNvPr id="7" name="مستطيل 6"/>
          <p:cNvSpPr/>
          <p:nvPr/>
        </p:nvSpPr>
        <p:spPr>
          <a:xfrm>
            <a:off x="3581400" y="2667000"/>
            <a:ext cx="1752600" cy="6096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إدارة وتحكم</a:t>
            </a:r>
            <a:endParaRPr lang="ar-SA" sz="2400" b="1" dirty="0">
              <a:solidFill>
                <a:schemeClr val="tx1"/>
              </a:solidFill>
            </a:endParaRPr>
          </a:p>
        </p:txBody>
      </p:sp>
      <p:sp>
        <p:nvSpPr>
          <p:cNvPr id="8" name="مستطيل 7"/>
          <p:cNvSpPr/>
          <p:nvPr/>
        </p:nvSpPr>
        <p:spPr>
          <a:xfrm>
            <a:off x="228600" y="3657600"/>
            <a:ext cx="1752600" cy="609600"/>
          </a:xfrm>
          <a:prstGeom prst="rect">
            <a:avLst/>
          </a:prstGeom>
          <a:effectLst>
            <a:outerShdw blurRad="50800" dist="177800" dir="2700000" algn="tl" rotWithShape="0">
              <a:prstClr val="black">
                <a:alpha val="40000"/>
              </a:prstClr>
            </a:outerShdw>
          </a:effectLst>
        </p:spPr>
        <p:style>
          <a:lnRef idx="1">
            <a:schemeClr val="dk1"/>
          </a:lnRef>
          <a:fillRef idx="2">
            <a:schemeClr val="dk1"/>
          </a:fillRef>
          <a:effectRef idx="1">
            <a:schemeClr val="dk1"/>
          </a:effectRef>
          <a:fontRef idx="minor">
            <a:schemeClr val="dk1"/>
          </a:fontRef>
        </p:style>
        <p:txBody>
          <a:bodyPr rtlCol="1" anchor="ctr"/>
          <a:lstStyle/>
          <a:p>
            <a:pPr algn="ctr"/>
            <a:r>
              <a:rPr lang="ar-SA" sz="2400" b="1" dirty="0" smtClean="0">
                <a:solidFill>
                  <a:schemeClr val="tx1"/>
                </a:solidFill>
              </a:rPr>
              <a:t>تعديل المدخلات</a:t>
            </a:r>
            <a:endParaRPr lang="ar-SA" sz="2400" b="1" dirty="0">
              <a:solidFill>
                <a:schemeClr val="tx1"/>
              </a:solidFill>
            </a:endParaRPr>
          </a:p>
        </p:txBody>
      </p:sp>
      <p:cxnSp>
        <p:nvCxnSpPr>
          <p:cNvPr id="10" name="رابط كسهم مستقيم 9"/>
          <p:cNvCxnSpPr>
            <a:stCxn id="8" idx="3"/>
          </p:cNvCxnSpPr>
          <p:nvPr/>
        </p:nvCxnSpPr>
        <p:spPr>
          <a:xfrm>
            <a:off x="1981200" y="3962400"/>
            <a:ext cx="1219200" cy="1588"/>
          </a:xfrm>
          <a:prstGeom prst="straightConnector1">
            <a:avLst/>
          </a:prstGeom>
          <a:ln w="57150">
            <a:solidFill>
              <a:schemeClr val="accent1">
                <a:lumMod val="75000"/>
              </a:schemeClr>
            </a:solidFill>
            <a:tailEnd type="arrow"/>
          </a:ln>
        </p:spPr>
        <p:style>
          <a:lnRef idx="3">
            <a:schemeClr val="dk1"/>
          </a:lnRef>
          <a:fillRef idx="0">
            <a:schemeClr val="dk1"/>
          </a:fillRef>
          <a:effectRef idx="2">
            <a:schemeClr val="dk1"/>
          </a:effectRef>
          <a:fontRef idx="minor">
            <a:schemeClr val="tx1"/>
          </a:fontRef>
        </p:style>
      </p:cxnSp>
      <p:cxnSp>
        <p:nvCxnSpPr>
          <p:cNvPr id="11" name="رابط كسهم مستقيم 10"/>
          <p:cNvCxnSpPr/>
          <p:nvPr/>
        </p:nvCxnSpPr>
        <p:spPr>
          <a:xfrm>
            <a:off x="1981200" y="5105400"/>
            <a:ext cx="1219200" cy="1588"/>
          </a:xfrm>
          <a:prstGeom prst="straightConnector1">
            <a:avLst/>
          </a:prstGeom>
          <a:ln w="57150">
            <a:tailEnd type="arrow"/>
          </a:ln>
        </p:spPr>
        <p:style>
          <a:lnRef idx="3">
            <a:schemeClr val="dk1"/>
          </a:lnRef>
          <a:fillRef idx="0">
            <a:schemeClr val="dk1"/>
          </a:fillRef>
          <a:effectRef idx="2">
            <a:schemeClr val="dk1"/>
          </a:effectRef>
          <a:fontRef idx="minor">
            <a:schemeClr val="tx1"/>
          </a:fontRef>
        </p:style>
      </p:cxnSp>
      <p:cxnSp>
        <p:nvCxnSpPr>
          <p:cNvPr id="12" name="رابط كسهم مستقيم 11"/>
          <p:cNvCxnSpPr/>
          <p:nvPr/>
        </p:nvCxnSpPr>
        <p:spPr>
          <a:xfrm>
            <a:off x="5791200" y="3962400"/>
            <a:ext cx="1219200" cy="1588"/>
          </a:xfrm>
          <a:prstGeom prst="straightConnector1">
            <a:avLst/>
          </a:prstGeom>
          <a:ln w="57150">
            <a:solidFill>
              <a:srgbClr val="CC6600"/>
            </a:solidFill>
            <a:tailEnd type="arrow"/>
          </a:ln>
        </p:spPr>
        <p:style>
          <a:lnRef idx="3">
            <a:schemeClr val="dk1"/>
          </a:lnRef>
          <a:fillRef idx="0">
            <a:schemeClr val="dk1"/>
          </a:fillRef>
          <a:effectRef idx="2">
            <a:schemeClr val="dk1"/>
          </a:effectRef>
          <a:fontRef idx="minor">
            <a:schemeClr val="tx1"/>
          </a:fontRef>
        </p:style>
      </p:cxnSp>
      <p:cxnSp>
        <p:nvCxnSpPr>
          <p:cNvPr id="13" name="رابط كسهم مستقيم 12"/>
          <p:cNvCxnSpPr/>
          <p:nvPr/>
        </p:nvCxnSpPr>
        <p:spPr>
          <a:xfrm>
            <a:off x="5867400" y="5105400"/>
            <a:ext cx="1219200" cy="1588"/>
          </a:xfrm>
          <a:prstGeom prst="straightConnector1">
            <a:avLst/>
          </a:prstGeom>
          <a:ln w="57150">
            <a:solidFill>
              <a:srgbClr val="CC6600"/>
            </a:solidFill>
            <a:tailEnd type="arrow"/>
          </a:ln>
        </p:spPr>
        <p:style>
          <a:lnRef idx="3">
            <a:schemeClr val="dk1"/>
          </a:lnRef>
          <a:fillRef idx="0">
            <a:schemeClr val="dk1"/>
          </a:fillRef>
          <a:effectRef idx="2">
            <a:schemeClr val="dk1"/>
          </a:effectRef>
          <a:fontRef idx="minor">
            <a:schemeClr val="tx1"/>
          </a:fontRef>
        </p:style>
      </p:cxnSp>
      <p:cxnSp>
        <p:nvCxnSpPr>
          <p:cNvPr id="25" name="رابط مستقيم 24"/>
          <p:cNvCxnSpPr/>
          <p:nvPr/>
        </p:nvCxnSpPr>
        <p:spPr>
          <a:xfrm>
            <a:off x="5791200" y="5715000"/>
            <a:ext cx="2209800" cy="1588"/>
          </a:xfrm>
          <a:prstGeom prst="line">
            <a:avLst/>
          </a:prstGeom>
          <a:ln w="57150">
            <a:prstDash val="sysDot"/>
          </a:ln>
        </p:spPr>
        <p:style>
          <a:lnRef idx="3">
            <a:schemeClr val="dk1"/>
          </a:lnRef>
          <a:fillRef idx="0">
            <a:schemeClr val="dk1"/>
          </a:fillRef>
          <a:effectRef idx="2">
            <a:schemeClr val="dk1"/>
          </a:effectRef>
          <a:fontRef idx="minor">
            <a:schemeClr val="tx1"/>
          </a:fontRef>
        </p:style>
      </p:cxnSp>
      <p:cxnSp>
        <p:nvCxnSpPr>
          <p:cNvPr id="27" name="رابط كسهم مستقيم 26"/>
          <p:cNvCxnSpPr>
            <a:endCxn id="5" idx="2"/>
          </p:cNvCxnSpPr>
          <p:nvPr/>
        </p:nvCxnSpPr>
        <p:spPr>
          <a:xfrm rot="16200000" flipV="1">
            <a:off x="7791450" y="5505450"/>
            <a:ext cx="381000" cy="38100"/>
          </a:xfrm>
          <a:prstGeom prst="straightConnector1">
            <a:avLst/>
          </a:prstGeom>
          <a:ln w="57150">
            <a:prstDash val="sysDot"/>
            <a:tailEnd type="arrow"/>
          </a:ln>
        </p:spPr>
        <p:style>
          <a:lnRef idx="3">
            <a:schemeClr val="dk1"/>
          </a:lnRef>
          <a:fillRef idx="0">
            <a:schemeClr val="dk1"/>
          </a:fillRef>
          <a:effectRef idx="2">
            <a:schemeClr val="dk1"/>
          </a:effectRef>
          <a:fontRef idx="minor">
            <a:schemeClr val="tx1"/>
          </a:fontRef>
        </p:style>
      </p:cxnSp>
      <p:cxnSp>
        <p:nvCxnSpPr>
          <p:cNvPr id="39" name="رابط مستقيم 38"/>
          <p:cNvCxnSpPr/>
          <p:nvPr/>
        </p:nvCxnSpPr>
        <p:spPr>
          <a:xfrm rot="5400000" flipH="1" flipV="1">
            <a:off x="7657306" y="3314700"/>
            <a:ext cx="686594" cy="794"/>
          </a:xfrm>
          <a:prstGeom prst="line">
            <a:avLst/>
          </a:prstGeom>
          <a:ln w="57150">
            <a:prstDash val="sysDot"/>
          </a:ln>
        </p:spPr>
        <p:style>
          <a:lnRef idx="3">
            <a:schemeClr val="dk1"/>
          </a:lnRef>
          <a:fillRef idx="0">
            <a:schemeClr val="dk1"/>
          </a:fillRef>
          <a:effectRef idx="2">
            <a:schemeClr val="dk1"/>
          </a:effectRef>
          <a:fontRef idx="minor">
            <a:schemeClr val="tx1"/>
          </a:fontRef>
        </p:style>
      </p:cxnSp>
      <p:cxnSp>
        <p:nvCxnSpPr>
          <p:cNvPr id="40" name="رابط كسهم مستقيم 39"/>
          <p:cNvCxnSpPr/>
          <p:nvPr/>
        </p:nvCxnSpPr>
        <p:spPr>
          <a:xfrm rot="10800000">
            <a:off x="5334000" y="2971800"/>
            <a:ext cx="2667000" cy="1588"/>
          </a:xfrm>
          <a:prstGeom prst="straightConnector1">
            <a:avLst/>
          </a:prstGeom>
          <a:ln w="57150">
            <a:prstDash val="sysDot"/>
            <a:tailEnd type="arrow"/>
          </a:ln>
        </p:spPr>
        <p:style>
          <a:lnRef idx="3">
            <a:schemeClr val="dk1"/>
          </a:lnRef>
          <a:fillRef idx="0">
            <a:schemeClr val="dk1"/>
          </a:fillRef>
          <a:effectRef idx="2">
            <a:schemeClr val="dk1"/>
          </a:effectRef>
          <a:fontRef idx="minor">
            <a:schemeClr val="tx1"/>
          </a:fontRef>
        </p:style>
      </p:cxnSp>
      <p:cxnSp>
        <p:nvCxnSpPr>
          <p:cNvPr id="48" name="رابط مستقيم 47"/>
          <p:cNvCxnSpPr/>
          <p:nvPr/>
        </p:nvCxnSpPr>
        <p:spPr>
          <a:xfrm>
            <a:off x="1066800" y="2971800"/>
            <a:ext cx="2514600" cy="1588"/>
          </a:xfrm>
          <a:prstGeom prst="line">
            <a:avLst/>
          </a:prstGeom>
          <a:ln w="57150">
            <a:prstDash val="sysDot"/>
          </a:ln>
        </p:spPr>
        <p:style>
          <a:lnRef idx="3">
            <a:schemeClr val="dk1"/>
          </a:lnRef>
          <a:fillRef idx="0">
            <a:schemeClr val="dk1"/>
          </a:fillRef>
          <a:effectRef idx="2">
            <a:schemeClr val="dk1"/>
          </a:effectRef>
          <a:fontRef idx="minor">
            <a:schemeClr val="tx1"/>
          </a:fontRef>
        </p:style>
      </p:cxnSp>
      <p:cxnSp>
        <p:nvCxnSpPr>
          <p:cNvPr id="49" name="رابط كسهم مستقيم 48"/>
          <p:cNvCxnSpPr>
            <a:endCxn id="8" idx="0"/>
          </p:cNvCxnSpPr>
          <p:nvPr/>
        </p:nvCxnSpPr>
        <p:spPr>
          <a:xfrm rot="16200000" flipH="1">
            <a:off x="742950" y="3295650"/>
            <a:ext cx="685800" cy="38100"/>
          </a:xfrm>
          <a:prstGeom prst="straightConnector1">
            <a:avLst/>
          </a:prstGeom>
          <a:ln w="57150">
            <a:prstDash val="sysDot"/>
            <a:tailEnd type="arrow"/>
          </a:ln>
        </p:spPr>
        <p:style>
          <a:lnRef idx="3">
            <a:schemeClr val="dk1"/>
          </a:lnRef>
          <a:fillRef idx="0">
            <a:schemeClr val="dk1"/>
          </a:fillRef>
          <a:effectRef idx="2">
            <a:schemeClr val="dk1"/>
          </a:effectRef>
          <a:fontRef idx="minor">
            <a:schemeClr val="tx1"/>
          </a:fontRef>
        </p:style>
      </p:cxnSp>
      <p:sp>
        <p:nvSpPr>
          <p:cNvPr id="53" name="مربع نص 52"/>
          <p:cNvSpPr txBox="1"/>
          <p:nvPr/>
        </p:nvSpPr>
        <p:spPr>
          <a:xfrm>
            <a:off x="2743200" y="6096000"/>
            <a:ext cx="3886200" cy="523220"/>
          </a:xfrm>
          <a:prstGeom prst="rect">
            <a:avLst/>
          </a:prstGeom>
          <a:noFill/>
        </p:spPr>
        <p:txBody>
          <a:bodyPr wrap="square" rtlCol="1">
            <a:spAutoFit/>
          </a:bodyPr>
          <a:lstStyle/>
          <a:p>
            <a:pPr algn="ctr"/>
            <a:r>
              <a:rPr lang="ar-SA" sz="2800" b="1" dirty="0" smtClean="0"/>
              <a:t>مخطط لنظام مؤتمت</a:t>
            </a:r>
            <a:endParaRPr lang="ar-SA" sz="2800" b="1" dirty="0"/>
          </a:p>
        </p:txBody>
      </p:sp>
    </p:spTree>
  </p:cSld>
  <p:clrMapOvr>
    <a:masterClrMapping/>
  </p:clrMapOvr>
  <p:transition>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7"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9" presetClass="entr" presetSubtype="0" fill="hold"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 calcmode="lin" valueType="num">
                                      <p:cBhvr>
                                        <p:cTn id="14" dur="1000" fill="hold"/>
                                        <p:tgtEl>
                                          <p:spTgt spid="2">
                                            <p:txEl>
                                              <p:pRg st="1" end="1"/>
                                            </p:txEl>
                                          </p:spTgt>
                                        </p:tgtEl>
                                        <p:attrNameLst>
                                          <p:attrName>ppt_x</p:attrName>
                                        </p:attrNameLst>
                                      </p:cBhvr>
                                      <p:tavLst>
                                        <p:tav tm="0">
                                          <p:val>
                                            <p:strVal val="#ppt_x-.2"/>
                                          </p:val>
                                        </p:tav>
                                        <p:tav tm="100000">
                                          <p:val>
                                            <p:strVal val="#ppt_x"/>
                                          </p:val>
                                        </p:tav>
                                      </p:tavLst>
                                    </p:anim>
                                    <p:anim calcmode="lin" valueType="num">
                                      <p:cBhvr>
                                        <p:cTn id="15" dur="1000" fill="hold"/>
                                        <p:tgtEl>
                                          <p:spTgt spid="2">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16" dur="1000"/>
                                        <p:tgtEl>
                                          <p:spTgt spid="2">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53"/>
                                        </p:tgtEl>
                                        <p:attrNameLst>
                                          <p:attrName>style.visibility</p:attrName>
                                        </p:attrNameLst>
                                      </p:cBhvr>
                                      <p:to>
                                        <p:strVal val="visible"/>
                                      </p:to>
                                    </p:set>
                                    <p:anim calcmode="discrete" valueType="clr">
                                      <p:cBhvr override="childStyle">
                                        <p:cTn id="21" dur="80"/>
                                        <p:tgtEl>
                                          <p:spTgt spid="53"/>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53"/>
                                        </p:tgtEl>
                                        <p:attrNameLst>
                                          <p:attrName>fillcolor</p:attrName>
                                        </p:attrNameLst>
                                      </p:cBhvr>
                                      <p:tavLst>
                                        <p:tav tm="0">
                                          <p:val>
                                            <p:clrVal>
                                              <a:schemeClr val="accent2"/>
                                            </p:clrVal>
                                          </p:val>
                                        </p:tav>
                                        <p:tav tm="50000">
                                          <p:val>
                                            <p:clrVal>
                                              <a:schemeClr val="hlink"/>
                                            </p:clrVal>
                                          </p:val>
                                        </p:tav>
                                      </p:tavLst>
                                    </p:anim>
                                    <p:set>
                                      <p:cBhvr>
                                        <p:cTn id="23" dur="80"/>
                                        <p:tgtEl>
                                          <p:spTgt spid="53"/>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2000"/>
                                        <p:tgtEl>
                                          <p:spTgt spid="3"/>
                                        </p:tgtEl>
                                      </p:cBhvr>
                                    </p:animEffect>
                                  </p:childTnLst>
                                </p:cTn>
                              </p:par>
                            </p:childTnLst>
                          </p:cTn>
                        </p:par>
                      </p:childTnLst>
                    </p:cTn>
                  </p:par>
                  <p:par>
                    <p:cTn id="29" fill="hold">
                      <p:stCondLst>
                        <p:cond delay="indefinite"/>
                      </p:stCondLst>
                      <p:childTnLst>
                        <p:par>
                          <p:cTn id="30" fill="hold">
                            <p:stCondLst>
                              <p:cond delay="0"/>
                            </p:stCondLst>
                            <p:childTnLst>
                              <p:par>
                                <p:cTn id="31" presetID="29" presetClass="entr" presetSubtype="0" fill="hold" nodeType="clickEffect">
                                  <p:stCondLst>
                                    <p:cond delay="0"/>
                                  </p:stCondLst>
                                  <p:childTnLst>
                                    <p:set>
                                      <p:cBhvr>
                                        <p:cTn id="32" dur="1" fill="hold">
                                          <p:stCondLst>
                                            <p:cond delay="0"/>
                                          </p:stCondLst>
                                        </p:cTn>
                                        <p:tgtEl>
                                          <p:spTgt spid="11"/>
                                        </p:tgtEl>
                                        <p:attrNameLst>
                                          <p:attrName>style.visibility</p:attrName>
                                        </p:attrNameLst>
                                      </p:cBhvr>
                                      <p:to>
                                        <p:strVal val="visible"/>
                                      </p:to>
                                    </p:set>
                                    <p:anim calcmode="lin" valueType="num">
                                      <p:cBhvr>
                                        <p:cTn id="33" dur="1000" fill="hold"/>
                                        <p:tgtEl>
                                          <p:spTgt spid="11"/>
                                        </p:tgtEl>
                                        <p:attrNameLst>
                                          <p:attrName>ppt_x</p:attrName>
                                        </p:attrNameLst>
                                      </p:cBhvr>
                                      <p:tavLst>
                                        <p:tav tm="0">
                                          <p:val>
                                            <p:strVal val="#ppt_x-.2"/>
                                          </p:val>
                                        </p:tav>
                                        <p:tav tm="100000">
                                          <p:val>
                                            <p:strVal val="#ppt_x"/>
                                          </p:val>
                                        </p:tav>
                                      </p:tavLst>
                                    </p:anim>
                                    <p:anim calcmode="lin" valueType="num">
                                      <p:cBhvr>
                                        <p:cTn id="34" dur="1000" fill="hold"/>
                                        <p:tgtEl>
                                          <p:spTgt spid="11"/>
                                        </p:tgtEl>
                                        <p:attrNameLst>
                                          <p:attrName>ppt_y</p:attrName>
                                        </p:attrNameLst>
                                      </p:cBhvr>
                                      <p:tavLst>
                                        <p:tav tm="0">
                                          <p:val>
                                            <p:strVal val="#ppt_y"/>
                                          </p:val>
                                        </p:tav>
                                        <p:tav tm="100000">
                                          <p:val>
                                            <p:strVal val="#ppt_y"/>
                                          </p:val>
                                        </p:tav>
                                      </p:tavLst>
                                    </p:anim>
                                    <p:animEffect transition="in" filter="wipe(right)" prLst="gradientSize: 0.1">
                                      <p:cBhvr>
                                        <p:cTn id="35" dur="1000"/>
                                        <p:tgtEl>
                                          <p:spTgt spid="11"/>
                                        </p:tgtEl>
                                      </p:cBhvr>
                                    </p:animEffect>
                                  </p:childTnLst>
                                </p:cTn>
                              </p:par>
                            </p:childTnLst>
                          </p:cTn>
                        </p:par>
                      </p:childTnLst>
                    </p:cTn>
                  </p:par>
                  <p:par>
                    <p:cTn id="36" fill="hold">
                      <p:stCondLst>
                        <p:cond delay="indefinite"/>
                      </p:stCondLst>
                      <p:childTnLst>
                        <p:par>
                          <p:cTn id="37" fill="hold">
                            <p:stCondLst>
                              <p:cond delay="0"/>
                            </p:stCondLst>
                            <p:childTnLst>
                              <p:par>
                                <p:cTn id="38" presetID="10" presetClass="entr" presetSubtype="0" fill="hold" grpId="0" nodeType="clickEffect">
                                  <p:stCondLst>
                                    <p:cond delay="0"/>
                                  </p:stCondLst>
                                  <p:childTnLst>
                                    <p:set>
                                      <p:cBhvr>
                                        <p:cTn id="39" dur="1" fill="hold">
                                          <p:stCondLst>
                                            <p:cond delay="0"/>
                                          </p:stCondLst>
                                        </p:cTn>
                                        <p:tgtEl>
                                          <p:spTgt spid="4"/>
                                        </p:tgtEl>
                                        <p:attrNameLst>
                                          <p:attrName>style.visibility</p:attrName>
                                        </p:attrNameLst>
                                      </p:cBhvr>
                                      <p:to>
                                        <p:strVal val="visible"/>
                                      </p:to>
                                    </p:set>
                                    <p:animEffect transition="in" filter="fade">
                                      <p:cBhvr>
                                        <p:cTn id="40" dur="2000"/>
                                        <p:tgtEl>
                                          <p:spTgt spid="4"/>
                                        </p:tgtEl>
                                      </p:cBhvr>
                                    </p:animEffect>
                                  </p:childTnLst>
                                </p:cTn>
                              </p:par>
                            </p:childTnLst>
                          </p:cTn>
                        </p:par>
                      </p:childTnLst>
                    </p:cTn>
                  </p:par>
                  <p:par>
                    <p:cTn id="41" fill="hold">
                      <p:stCondLst>
                        <p:cond delay="indefinite"/>
                      </p:stCondLst>
                      <p:childTnLst>
                        <p:par>
                          <p:cTn id="42" fill="hold">
                            <p:stCondLst>
                              <p:cond delay="0"/>
                            </p:stCondLst>
                            <p:childTnLst>
                              <p:par>
                                <p:cTn id="43" presetID="29" presetClass="entr" presetSubtype="0" fill="hold" nodeType="clickEffect">
                                  <p:stCondLst>
                                    <p:cond delay="0"/>
                                  </p:stCondLst>
                                  <p:childTnLst>
                                    <p:set>
                                      <p:cBhvr>
                                        <p:cTn id="44" dur="1" fill="hold">
                                          <p:stCondLst>
                                            <p:cond delay="0"/>
                                          </p:stCondLst>
                                        </p:cTn>
                                        <p:tgtEl>
                                          <p:spTgt spid="13"/>
                                        </p:tgtEl>
                                        <p:attrNameLst>
                                          <p:attrName>style.visibility</p:attrName>
                                        </p:attrNameLst>
                                      </p:cBhvr>
                                      <p:to>
                                        <p:strVal val="visible"/>
                                      </p:to>
                                    </p:set>
                                    <p:anim calcmode="lin" valueType="num">
                                      <p:cBhvr>
                                        <p:cTn id="45" dur="1000" fill="hold"/>
                                        <p:tgtEl>
                                          <p:spTgt spid="13"/>
                                        </p:tgtEl>
                                        <p:attrNameLst>
                                          <p:attrName>ppt_x</p:attrName>
                                        </p:attrNameLst>
                                      </p:cBhvr>
                                      <p:tavLst>
                                        <p:tav tm="0">
                                          <p:val>
                                            <p:strVal val="#ppt_x-.2"/>
                                          </p:val>
                                        </p:tav>
                                        <p:tav tm="100000">
                                          <p:val>
                                            <p:strVal val="#ppt_x"/>
                                          </p:val>
                                        </p:tav>
                                      </p:tavLst>
                                    </p:anim>
                                    <p:anim calcmode="lin" valueType="num">
                                      <p:cBhvr>
                                        <p:cTn id="46" dur="1000" fill="hold"/>
                                        <p:tgtEl>
                                          <p:spTgt spid="13"/>
                                        </p:tgtEl>
                                        <p:attrNameLst>
                                          <p:attrName>ppt_y</p:attrName>
                                        </p:attrNameLst>
                                      </p:cBhvr>
                                      <p:tavLst>
                                        <p:tav tm="0">
                                          <p:val>
                                            <p:strVal val="#ppt_y"/>
                                          </p:val>
                                        </p:tav>
                                        <p:tav tm="100000">
                                          <p:val>
                                            <p:strVal val="#ppt_y"/>
                                          </p:val>
                                        </p:tav>
                                      </p:tavLst>
                                    </p:anim>
                                    <p:animEffect transition="in" filter="wipe(right)" prLst="gradientSize: 0.1">
                                      <p:cBhvr>
                                        <p:cTn id="47" dur="1000"/>
                                        <p:tgtEl>
                                          <p:spTgt spid="13"/>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5"/>
                                        </p:tgtEl>
                                        <p:attrNameLst>
                                          <p:attrName>style.visibility</p:attrName>
                                        </p:attrNameLst>
                                      </p:cBhvr>
                                      <p:to>
                                        <p:strVal val="visible"/>
                                      </p:to>
                                    </p:set>
                                    <p:animEffect transition="in" filter="fade">
                                      <p:cBhvr>
                                        <p:cTn id="52" dur="2000"/>
                                        <p:tgtEl>
                                          <p:spTgt spid="5"/>
                                        </p:tgtEl>
                                      </p:cBhvr>
                                    </p:animEffect>
                                  </p:childTnLst>
                                </p:cTn>
                              </p:par>
                            </p:childTnLst>
                          </p:cTn>
                        </p:par>
                      </p:childTnLst>
                    </p:cTn>
                  </p:par>
                  <p:par>
                    <p:cTn id="53" fill="hold">
                      <p:stCondLst>
                        <p:cond delay="indefinite"/>
                      </p:stCondLst>
                      <p:childTnLst>
                        <p:par>
                          <p:cTn id="54" fill="hold">
                            <p:stCondLst>
                              <p:cond delay="0"/>
                            </p:stCondLst>
                            <p:childTnLst>
                              <p:par>
                                <p:cTn id="55" presetID="29" presetClass="entr" presetSubtype="0" fill="hold" nodeType="clickEffect">
                                  <p:stCondLst>
                                    <p:cond delay="0"/>
                                  </p:stCondLst>
                                  <p:childTnLst>
                                    <p:set>
                                      <p:cBhvr>
                                        <p:cTn id="56" dur="1" fill="hold">
                                          <p:stCondLst>
                                            <p:cond delay="0"/>
                                          </p:stCondLst>
                                        </p:cTn>
                                        <p:tgtEl>
                                          <p:spTgt spid="25"/>
                                        </p:tgtEl>
                                        <p:attrNameLst>
                                          <p:attrName>style.visibility</p:attrName>
                                        </p:attrNameLst>
                                      </p:cBhvr>
                                      <p:to>
                                        <p:strVal val="visible"/>
                                      </p:to>
                                    </p:set>
                                    <p:anim calcmode="lin" valueType="num">
                                      <p:cBhvr>
                                        <p:cTn id="57" dur="1000" fill="hold"/>
                                        <p:tgtEl>
                                          <p:spTgt spid="25"/>
                                        </p:tgtEl>
                                        <p:attrNameLst>
                                          <p:attrName>ppt_x</p:attrName>
                                        </p:attrNameLst>
                                      </p:cBhvr>
                                      <p:tavLst>
                                        <p:tav tm="0">
                                          <p:val>
                                            <p:strVal val="#ppt_x-.2"/>
                                          </p:val>
                                        </p:tav>
                                        <p:tav tm="100000">
                                          <p:val>
                                            <p:strVal val="#ppt_x"/>
                                          </p:val>
                                        </p:tav>
                                      </p:tavLst>
                                    </p:anim>
                                    <p:anim calcmode="lin" valueType="num">
                                      <p:cBhvr>
                                        <p:cTn id="58" dur="1000" fill="hold"/>
                                        <p:tgtEl>
                                          <p:spTgt spid="25"/>
                                        </p:tgtEl>
                                        <p:attrNameLst>
                                          <p:attrName>ppt_y</p:attrName>
                                        </p:attrNameLst>
                                      </p:cBhvr>
                                      <p:tavLst>
                                        <p:tav tm="0">
                                          <p:val>
                                            <p:strVal val="#ppt_y"/>
                                          </p:val>
                                        </p:tav>
                                        <p:tav tm="100000">
                                          <p:val>
                                            <p:strVal val="#ppt_y"/>
                                          </p:val>
                                        </p:tav>
                                      </p:tavLst>
                                    </p:anim>
                                    <p:animEffect transition="in" filter="wipe(right)" prLst="gradientSize: 0.1">
                                      <p:cBhvr>
                                        <p:cTn id="59" dur="1000"/>
                                        <p:tgtEl>
                                          <p:spTgt spid="25"/>
                                        </p:tgtEl>
                                      </p:cBhvr>
                                    </p:animEffect>
                                  </p:childTnLst>
                                </p:cTn>
                              </p:par>
                              <p:par>
                                <p:cTn id="60" presetID="29" presetClass="entr" presetSubtype="0" fill="hold" nodeType="withEffect">
                                  <p:stCondLst>
                                    <p:cond delay="0"/>
                                  </p:stCondLst>
                                  <p:childTnLst>
                                    <p:set>
                                      <p:cBhvr>
                                        <p:cTn id="61" dur="1" fill="hold">
                                          <p:stCondLst>
                                            <p:cond delay="0"/>
                                          </p:stCondLst>
                                        </p:cTn>
                                        <p:tgtEl>
                                          <p:spTgt spid="27"/>
                                        </p:tgtEl>
                                        <p:attrNameLst>
                                          <p:attrName>style.visibility</p:attrName>
                                        </p:attrNameLst>
                                      </p:cBhvr>
                                      <p:to>
                                        <p:strVal val="visible"/>
                                      </p:to>
                                    </p:set>
                                    <p:anim calcmode="lin" valueType="num">
                                      <p:cBhvr>
                                        <p:cTn id="62" dur="1000" fill="hold"/>
                                        <p:tgtEl>
                                          <p:spTgt spid="27"/>
                                        </p:tgtEl>
                                        <p:attrNameLst>
                                          <p:attrName>ppt_x</p:attrName>
                                        </p:attrNameLst>
                                      </p:cBhvr>
                                      <p:tavLst>
                                        <p:tav tm="0">
                                          <p:val>
                                            <p:strVal val="#ppt_x-.2"/>
                                          </p:val>
                                        </p:tav>
                                        <p:tav tm="100000">
                                          <p:val>
                                            <p:strVal val="#ppt_x"/>
                                          </p:val>
                                        </p:tav>
                                      </p:tavLst>
                                    </p:anim>
                                    <p:anim calcmode="lin" valueType="num">
                                      <p:cBhvr>
                                        <p:cTn id="63" dur="1000" fill="hold"/>
                                        <p:tgtEl>
                                          <p:spTgt spid="27"/>
                                        </p:tgtEl>
                                        <p:attrNameLst>
                                          <p:attrName>ppt_y</p:attrName>
                                        </p:attrNameLst>
                                      </p:cBhvr>
                                      <p:tavLst>
                                        <p:tav tm="0">
                                          <p:val>
                                            <p:strVal val="#ppt_y"/>
                                          </p:val>
                                        </p:tav>
                                        <p:tav tm="100000">
                                          <p:val>
                                            <p:strVal val="#ppt_y"/>
                                          </p:val>
                                        </p:tav>
                                      </p:tavLst>
                                    </p:anim>
                                    <p:animEffect transition="in" filter="wipe(right)" prLst="gradientSize: 0.1">
                                      <p:cBhvr>
                                        <p:cTn id="64" dur="1000"/>
                                        <p:tgtEl>
                                          <p:spTgt spid="27"/>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grpId="0" nodeType="clickEffect">
                                  <p:stCondLst>
                                    <p:cond delay="0"/>
                                  </p:stCondLst>
                                  <p:childTnLst>
                                    <p:set>
                                      <p:cBhvr>
                                        <p:cTn id="68" dur="1" fill="hold">
                                          <p:stCondLst>
                                            <p:cond delay="0"/>
                                          </p:stCondLst>
                                        </p:cTn>
                                        <p:tgtEl>
                                          <p:spTgt spid="6"/>
                                        </p:tgtEl>
                                        <p:attrNameLst>
                                          <p:attrName>style.visibility</p:attrName>
                                        </p:attrNameLst>
                                      </p:cBhvr>
                                      <p:to>
                                        <p:strVal val="visible"/>
                                      </p:to>
                                    </p:set>
                                    <p:animEffect transition="in" filter="fade">
                                      <p:cBhvr>
                                        <p:cTn id="69" dur="2000"/>
                                        <p:tgtEl>
                                          <p:spTgt spid="6"/>
                                        </p:tgtEl>
                                      </p:cBhvr>
                                    </p:animEffect>
                                  </p:childTnLst>
                                </p:cTn>
                              </p:par>
                            </p:childTnLst>
                          </p:cTn>
                        </p:par>
                      </p:childTnLst>
                    </p:cTn>
                  </p:par>
                  <p:par>
                    <p:cTn id="70" fill="hold">
                      <p:stCondLst>
                        <p:cond delay="indefinite"/>
                      </p:stCondLst>
                      <p:childTnLst>
                        <p:par>
                          <p:cTn id="71" fill="hold">
                            <p:stCondLst>
                              <p:cond delay="0"/>
                            </p:stCondLst>
                            <p:childTnLst>
                              <p:par>
                                <p:cTn id="72" presetID="29" presetClass="entr" presetSubtype="0" fill="hold" nodeType="clickEffect">
                                  <p:stCondLst>
                                    <p:cond delay="0"/>
                                  </p:stCondLst>
                                  <p:childTnLst>
                                    <p:set>
                                      <p:cBhvr>
                                        <p:cTn id="73" dur="1" fill="hold">
                                          <p:stCondLst>
                                            <p:cond delay="0"/>
                                          </p:stCondLst>
                                        </p:cTn>
                                        <p:tgtEl>
                                          <p:spTgt spid="39"/>
                                        </p:tgtEl>
                                        <p:attrNameLst>
                                          <p:attrName>style.visibility</p:attrName>
                                        </p:attrNameLst>
                                      </p:cBhvr>
                                      <p:to>
                                        <p:strVal val="visible"/>
                                      </p:to>
                                    </p:set>
                                    <p:anim calcmode="lin" valueType="num">
                                      <p:cBhvr>
                                        <p:cTn id="74" dur="1000" fill="hold"/>
                                        <p:tgtEl>
                                          <p:spTgt spid="39"/>
                                        </p:tgtEl>
                                        <p:attrNameLst>
                                          <p:attrName>ppt_x</p:attrName>
                                        </p:attrNameLst>
                                      </p:cBhvr>
                                      <p:tavLst>
                                        <p:tav tm="0">
                                          <p:val>
                                            <p:strVal val="#ppt_x-.2"/>
                                          </p:val>
                                        </p:tav>
                                        <p:tav tm="100000">
                                          <p:val>
                                            <p:strVal val="#ppt_x"/>
                                          </p:val>
                                        </p:tav>
                                      </p:tavLst>
                                    </p:anim>
                                    <p:anim calcmode="lin" valueType="num">
                                      <p:cBhvr>
                                        <p:cTn id="75" dur="1000" fill="hold"/>
                                        <p:tgtEl>
                                          <p:spTgt spid="39"/>
                                        </p:tgtEl>
                                        <p:attrNameLst>
                                          <p:attrName>ppt_y</p:attrName>
                                        </p:attrNameLst>
                                      </p:cBhvr>
                                      <p:tavLst>
                                        <p:tav tm="0">
                                          <p:val>
                                            <p:strVal val="#ppt_y"/>
                                          </p:val>
                                        </p:tav>
                                        <p:tav tm="100000">
                                          <p:val>
                                            <p:strVal val="#ppt_y"/>
                                          </p:val>
                                        </p:tav>
                                      </p:tavLst>
                                    </p:anim>
                                    <p:animEffect transition="in" filter="wipe(right)" prLst="gradientSize: 0.1">
                                      <p:cBhvr>
                                        <p:cTn id="76" dur="1000"/>
                                        <p:tgtEl>
                                          <p:spTgt spid="39"/>
                                        </p:tgtEl>
                                      </p:cBhvr>
                                    </p:animEffect>
                                  </p:childTnLst>
                                </p:cTn>
                              </p:par>
                              <p:par>
                                <p:cTn id="77" presetID="29" presetClass="entr" presetSubtype="0" fill="hold" nodeType="withEffect">
                                  <p:stCondLst>
                                    <p:cond delay="0"/>
                                  </p:stCondLst>
                                  <p:childTnLst>
                                    <p:set>
                                      <p:cBhvr>
                                        <p:cTn id="78" dur="1" fill="hold">
                                          <p:stCondLst>
                                            <p:cond delay="0"/>
                                          </p:stCondLst>
                                        </p:cTn>
                                        <p:tgtEl>
                                          <p:spTgt spid="40"/>
                                        </p:tgtEl>
                                        <p:attrNameLst>
                                          <p:attrName>style.visibility</p:attrName>
                                        </p:attrNameLst>
                                      </p:cBhvr>
                                      <p:to>
                                        <p:strVal val="visible"/>
                                      </p:to>
                                    </p:set>
                                    <p:anim calcmode="lin" valueType="num">
                                      <p:cBhvr>
                                        <p:cTn id="79" dur="1000" fill="hold"/>
                                        <p:tgtEl>
                                          <p:spTgt spid="40"/>
                                        </p:tgtEl>
                                        <p:attrNameLst>
                                          <p:attrName>ppt_x</p:attrName>
                                        </p:attrNameLst>
                                      </p:cBhvr>
                                      <p:tavLst>
                                        <p:tav tm="0">
                                          <p:val>
                                            <p:strVal val="#ppt_x-.2"/>
                                          </p:val>
                                        </p:tav>
                                        <p:tav tm="100000">
                                          <p:val>
                                            <p:strVal val="#ppt_x"/>
                                          </p:val>
                                        </p:tav>
                                      </p:tavLst>
                                    </p:anim>
                                    <p:anim calcmode="lin" valueType="num">
                                      <p:cBhvr>
                                        <p:cTn id="80" dur="1000" fill="hold"/>
                                        <p:tgtEl>
                                          <p:spTgt spid="40"/>
                                        </p:tgtEl>
                                        <p:attrNameLst>
                                          <p:attrName>ppt_y</p:attrName>
                                        </p:attrNameLst>
                                      </p:cBhvr>
                                      <p:tavLst>
                                        <p:tav tm="0">
                                          <p:val>
                                            <p:strVal val="#ppt_y"/>
                                          </p:val>
                                        </p:tav>
                                        <p:tav tm="100000">
                                          <p:val>
                                            <p:strVal val="#ppt_y"/>
                                          </p:val>
                                        </p:tav>
                                      </p:tavLst>
                                    </p:anim>
                                    <p:animEffect transition="in" filter="wipe(right)" prLst="gradientSize: 0.1">
                                      <p:cBhvr>
                                        <p:cTn id="81" dur="1000"/>
                                        <p:tgtEl>
                                          <p:spTgt spid="40"/>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7"/>
                                        </p:tgtEl>
                                        <p:attrNameLst>
                                          <p:attrName>style.visibility</p:attrName>
                                        </p:attrNameLst>
                                      </p:cBhvr>
                                      <p:to>
                                        <p:strVal val="visible"/>
                                      </p:to>
                                    </p:set>
                                    <p:animEffect transition="in" filter="fade">
                                      <p:cBhvr>
                                        <p:cTn id="86" dur="2000"/>
                                        <p:tgtEl>
                                          <p:spTgt spid="7"/>
                                        </p:tgtEl>
                                      </p:cBhvr>
                                    </p:animEffect>
                                  </p:childTnLst>
                                </p:cTn>
                              </p:par>
                            </p:childTnLst>
                          </p:cTn>
                        </p:par>
                      </p:childTnLst>
                    </p:cTn>
                  </p:par>
                  <p:par>
                    <p:cTn id="87" fill="hold">
                      <p:stCondLst>
                        <p:cond delay="indefinite"/>
                      </p:stCondLst>
                      <p:childTnLst>
                        <p:par>
                          <p:cTn id="88" fill="hold">
                            <p:stCondLst>
                              <p:cond delay="0"/>
                            </p:stCondLst>
                            <p:childTnLst>
                              <p:par>
                                <p:cTn id="89" presetID="29" presetClass="entr" presetSubtype="0" fill="hold" nodeType="clickEffect">
                                  <p:stCondLst>
                                    <p:cond delay="0"/>
                                  </p:stCondLst>
                                  <p:childTnLst>
                                    <p:set>
                                      <p:cBhvr>
                                        <p:cTn id="90" dur="1" fill="hold">
                                          <p:stCondLst>
                                            <p:cond delay="0"/>
                                          </p:stCondLst>
                                        </p:cTn>
                                        <p:tgtEl>
                                          <p:spTgt spid="48"/>
                                        </p:tgtEl>
                                        <p:attrNameLst>
                                          <p:attrName>style.visibility</p:attrName>
                                        </p:attrNameLst>
                                      </p:cBhvr>
                                      <p:to>
                                        <p:strVal val="visible"/>
                                      </p:to>
                                    </p:set>
                                    <p:anim calcmode="lin" valueType="num">
                                      <p:cBhvr>
                                        <p:cTn id="91" dur="1000" fill="hold"/>
                                        <p:tgtEl>
                                          <p:spTgt spid="48"/>
                                        </p:tgtEl>
                                        <p:attrNameLst>
                                          <p:attrName>ppt_x</p:attrName>
                                        </p:attrNameLst>
                                      </p:cBhvr>
                                      <p:tavLst>
                                        <p:tav tm="0">
                                          <p:val>
                                            <p:strVal val="#ppt_x-.2"/>
                                          </p:val>
                                        </p:tav>
                                        <p:tav tm="100000">
                                          <p:val>
                                            <p:strVal val="#ppt_x"/>
                                          </p:val>
                                        </p:tav>
                                      </p:tavLst>
                                    </p:anim>
                                    <p:anim calcmode="lin" valueType="num">
                                      <p:cBhvr>
                                        <p:cTn id="92"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93" dur="1000"/>
                                        <p:tgtEl>
                                          <p:spTgt spid="48"/>
                                        </p:tgtEl>
                                      </p:cBhvr>
                                    </p:animEffect>
                                  </p:childTnLst>
                                </p:cTn>
                              </p:par>
                              <p:par>
                                <p:cTn id="94" presetID="29" presetClass="entr" presetSubtype="0" fill="hold" nodeType="withEffect">
                                  <p:stCondLst>
                                    <p:cond delay="0"/>
                                  </p:stCondLst>
                                  <p:childTnLst>
                                    <p:set>
                                      <p:cBhvr>
                                        <p:cTn id="95" dur="1" fill="hold">
                                          <p:stCondLst>
                                            <p:cond delay="0"/>
                                          </p:stCondLst>
                                        </p:cTn>
                                        <p:tgtEl>
                                          <p:spTgt spid="49"/>
                                        </p:tgtEl>
                                        <p:attrNameLst>
                                          <p:attrName>style.visibility</p:attrName>
                                        </p:attrNameLst>
                                      </p:cBhvr>
                                      <p:to>
                                        <p:strVal val="visible"/>
                                      </p:to>
                                    </p:set>
                                    <p:anim calcmode="lin" valueType="num">
                                      <p:cBhvr>
                                        <p:cTn id="96" dur="1000" fill="hold"/>
                                        <p:tgtEl>
                                          <p:spTgt spid="49"/>
                                        </p:tgtEl>
                                        <p:attrNameLst>
                                          <p:attrName>ppt_x</p:attrName>
                                        </p:attrNameLst>
                                      </p:cBhvr>
                                      <p:tavLst>
                                        <p:tav tm="0">
                                          <p:val>
                                            <p:strVal val="#ppt_x-.2"/>
                                          </p:val>
                                        </p:tav>
                                        <p:tav tm="100000">
                                          <p:val>
                                            <p:strVal val="#ppt_x"/>
                                          </p:val>
                                        </p:tav>
                                      </p:tavLst>
                                    </p:anim>
                                    <p:anim calcmode="lin" valueType="num">
                                      <p:cBhvr>
                                        <p:cTn id="97" dur="1000" fill="hold"/>
                                        <p:tgtEl>
                                          <p:spTgt spid="49"/>
                                        </p:tgtEl>
                                        <p:attrNameLst>
                                          <p:attrName>ppt_y</p:attrName>
                                        </p:attrNameLst>
                                      </p:cBhvr>
                                      <p:tavLst>
                                        <p:tav tm="0">
                                          <p:val>
                                            <p:strVal val="#ppt_y"/>
                                          </p:val>
                                        </p:tav>
                                        <p:tav tm="100000">
                                          <p:val>
                                            <p:strVal val="#ppt_y"/>
                                          </p:val>
                                        </p:tav>
                                      </p:tavLst>
                                    </p:anim>
                                    <p:animEffect transition="in" filter="wipe(right)" prLst="gradientSize: 0.1">
                                      <p:cBhvr>
                                        <p:cTn id="98" dur="1000"/>
                                        <p:tgtEl>
                                          <p:spTgt spid="49"/>
                                        </p:tgtEl>
                                      </p:cBhvr>
                                    </p:animEffect>
                                  </p:childTnLst>
                                </p:cTn>
                              </p:par>
                            </p:childTnLst>
                          </p:cTn>
                        </p:par>
                      </p:childTnLst>
                    </p:cTn>
                  </p:par>
                  <p:par>
                    <p:cTn id="99" fill="hold">
                      <p:stCondLst>
                        <p:cond delay="indefinite"/>
                      </p:stCondLst>
                      <p:childTnLst>
                        <p:par>
                          <p:cTn id="100" fill="hold">
                            <p:stCondLst>
                              <p:cond delay="0"/>
                            </p:stCondLst>
                            <p:childTnLst>
                              <p:par>
                                <p:cTn id="101" presetID="10" presetClass="entr" presetSubtype="0" fill="hold" grpId="0" nodeType="clickEffect">
                                  <p:stCondLst>
                                    <p:cond delay="0"/>
                                  </p:stCondLst>
                                  <p:childTnLst>
                                    <p:set>
                                      <p:cBhvr>
                                        <p:cTn id="102" dur="1" fill="hold">
                                          <p:stCondLst>
                                            <p:cond delay="0"/>
                                          </p:stCondLst>
                                        </p:cTn>
                                        <p:tgtEl>
                                          <p:spTgt spid="8"/>
                                        </p:tgtEl>
                                        <p:attrNameLst>
                                          <p:attrName>style.visibility</p:attrName>
                                        </p:attrNameLst>
                                      </p:cBhvr>
                                      <p:to>
                                        <p:strVal val="visible"/>
                                      </p:to>
                                    </p:set>
                                    <p:animEffect transition="in" filter="fade">
                                      <p:cBhvr>
                                        <p:cTn id="103" dur="2000"/>
                                        <p:tgtEl>
                                          <p:spTgt spid="8"/>
                                        </p:tgtEl>
                                      </p:cBhvr>
                                    </p:animEffect>
                                  </p:childTnLst>
                                </p:cTn>
                              </p:par>
                            </p:childTnLst>
                          </p:cTn>
                        </p:par>
                      </p:childTnLst>
                    </p:cTn>
                  </p:par>
                  <p:par>
                    <p:cTn id="104" fill="hold">
                      <p:stCondLst>
                        <p:cond delay="indefinite"/>
                      </p:stCondLst>
                      <p:childTnLst>
                        <p:par>
                          <p:cTn id="105" fill="hold">
                            <p:stCondLst>
                              <p:cond delay="0"/>
                            </p:stCondLst>
                            <p:childTnLst>
                              <p:par>
                                <p:cTn id="106" presetID="29" presetClass="entr" presetSubtype="0" fill="hold" nodeType="clickEffect">
                                  <p:stCondLst>
                                    <p:cond delay="0"/>
                                  </p:stCondLst>
                                  <p:childTnLst>
                                    <p:set>
                                      <p:cBhvr>
                                        <p:cTn id="107" dur="1" fill="hold">
                                          <p:stCondLst>
                                            <p:cond delay="0"/>
                                          </p:stCondLst>
                                        </p:cTn>
                                        <p:tgtEl>
                                          <p:spTgt spid="10"/>
                                        </p:tgtEl>
                                        <p:attrNameLst>
                                          <p:attrName>style.visibility</p:attrName>
                                        </p:attrNameLst>
                                      </p:cBhvr>
                                      <p:to>
                                        <p:strVal val="visible"/>
                                      </p:to>
                                    </p:set>
                                    <p:anim calcmode="lin" valueType="num">
                                      <p:cBhvr>
                                        <p:cTn id="108" dur="1000" fill="hold"/>
                                        <p:tgtEl>
                                          <p:spTgt spid="10"/>
                                        </p:tgtEl>
                                        <p:attrNameLst>
                                          <p:attrName>ppt_x</p:attrName>
                                        </p:attrNameLst>
                                      </p:cBhvr>
                                      <p:tavLst>
                                        <p:tav tm="0">
                                          <p:val>
                                            <p:strVal val="#ppt_x-.2"/>
                                          </p:val>
                                        </p:tav>
                                        <p:tav tm="100000">
                                          <p:val>
                                            <p:strVal val="#ppt_x"/>
                                          </p:val>
                                        </p:tav>
                                      </p:tavLst>
                                    </p:anim>
                                    <p:anim calcmode="lin" valueType="num">
                                      <p:cBhvr>
                                        <p:cTn id="109"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110" dur="1000"/>
                                        <p:tgtEl>
                                          <p:spTgt spid="10"/>
                                        </p:tgtEl>
                                      </p:cBhvr>
                                    </p:animEffect>
                                  </p:childTnLst>
                                </p:cTn>
                              </p:par>
                            </p:childTnLst>
                          </p:cTn>
                        </p:par>
                      </p:childTnLst>
                    </p:cTn>
                  </p:par>
                  <p:par>
                    <p:cTn id="111" fill="hold">
                      <p:stCondLst>
                        <p:cond delay="indefinite"/>
                      </p:stCondLst>
                      <p:childTnLst>
                        <p:par>
                          <p:cTn id="112" fill="hold">
                            <p:stCondLst>
                              <p:cond delay="0"/>
                            </p:stCondLst>
                            <p:childTnLst>
                              <p:par>
                                <p:cTn id="113" presetID="29" presetClass="entr" presetSubtype="0" fill="hold" nodeType="clickEffect">
                                  <p:stCondLst>
                                    <p:cond delay="0"/>
                                  </p:stCondLst>
                                  <p:childTnLst>
                                    <p:set>
                                      <p:cBhvr>
                                        <p:cTn id="114" dur="1" fill="hold">
                                          <p:stCondLst>
                                            <p:cond delay="0"/>
                                          </p:stCondLst>
                                        </p:cTn>
                                        <p:tgtEl>
                                          <p:spTgt spid="12"/>
                                        </p:tgtEl>
                                        <p:attrNameLst>
                                          <p:attrName>style.visibility</p:attrName>
                                        </p:attrNameLst>
                                      </p:cBhvr>
                                      <p:to>
                                        <p:strVal val="visible"/>
                                      </p:to>
                                    </p:set>
                                    <p:anim calcmode="lin" valueType="num">
                                      <p:cBhvr>
                                        <p:cTn id="115" dur="1000" fill="hold"/>
                                        <p:tgtEl>
                                          <p:spTgt spid="12"/>
                                        </p:tgtEl>
                                        <p:attrNameLst>
                                          <p:attrName>ppt_x</p:attrName>
                                        </p:attrNameLst>
                                      </p:cBhvr>
                                      <p:tavLst>
                                        <p:tav tm="0">
                                          <p:val>
                                            <p:strVal val="#ppt_x-.2"/>
                                          </p:val>
                                        </p:tav>
                                        <p:tav tm="100000">
                                          <p:val>
                                            <p:strVal val="#ppt_x"/>
                                          </p:val>
                                        </p:tav>
                                      </p:tavLst>
                                    </p:anim>
                                    <p:anim calcmode="lin" valueType="num">
                                      <p:cBhvr>
                                        <p:cTn id="116" dur="1000" fill="hold"/>
                                        <p:tgtEl>
                                          <p:spTgt spid="12"/>
                                        </p:tgtEl>
                                        <p:attrNameLst>
                                          <p:attrName>ppt_y</p:attrName>
                                        </p:attrNameLst>
                                      </p:cBhvr>
                                      <p:tavLst>
                                        <p:tav tm="0">
                                          <p:val>
                                            <p:strVal val="#ppt_y"/>
                                          </p:val>
                                        </p:tav>
                                        <p:tav tm="100000">
                                          <p:val>
                                            <p:strVal val="#ppt_y"/>
                                          </p:val>
                                        </p:tav>
                                      </p:tavLst>
                                    </p:anim>
                                    <p:animEffect transition="in" filter="wipe(right)" prLst="gradientSize: 0.1">
                                      <p:cBhvr>
                                        <p:cTn id="117"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8" grpId="0" animBg="1"/>
      <p:bldP spid="5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4114800" y="1981200"/>
            <a:ext cx="1905000" cy="1371600"/>
          </a:xfrm>
          <a:prstGeom prst="ellipse">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762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3" name="TextBox 2"/>
          <p:cNvSpPr txBox="1"/>
          <p:nvPr/>
        </p:nvSpPr>
        <p:spPr>
          <a:xfrm>
            <a:off x="4191000" y="2286000"/>
            <a:ext cx="1295400" cy="830997"/>
          </a:xfrm>
          <a:prstGeom prst="rect">
            <a:avLst/>
          </a:prstGeom>
          <a:noFill/>
        </p:spPr>
        <p:txBody>
          <a:bodyPr wrap="square" rtlCol="1">
            <a:spAutoFit/>
          </a:bodyPr>
          <a:lstStyle/>
          <a:p>
            <a:r>
              <a:rPr lang="ar-SA" sz="2400" b="1" dirty="0" smtClean="0"/>
              <a:t>النظام المغلق</a:t>
            </a:r>
            <a:endParaRPr lang="ar-SA" sz="2400" b="1" dirty="0"/>
          </a:p>
        </p:txBody>
      </p:sp>
      <p:sp>
        <p:nvSpPr>
          <p:cNvPr id="4" name="Oval 3"/>
          <p:cNvSpPr/>
          <p:nvPr/>
        </p:nvSpPr>
        <p:spPr>
          <a:xfrm>
            <a:off x="6324600" y="2133600"/>
            <a:ext cx="2133600" cy="9144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Oval 4"/>
          <p:cNvSpPr/>
          <p:nvPr/>
        </p:nvSpPr>
        <p:spPr>
          <a:xfrm>
            <a:off x="1524000" y="2133600"/>
            <a:ext cx="2133600" cy="9144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Oval 5"/>
          <p:cNvSpPr/>
          <p:nvPr/>
        </p:nvSpPr>
        <p:spPr>
          <a:xfrm>
            <a:off x="5791200" y="3505200"/>
            <a:ext cx="2133600" cy="914400"/>
          </a:xfrm>
          <a:prstGeom prst="ellipse">
            <a:avLst/>
          </a:prstGeom>
          <a:solidFill>
            <a:schemeClr val="tx2">
              <a:lumMod val="40000"/>
              <a:lumOff val="60000"/>
            </a:schemeClr>
          </a:solidFill>
          <a:scene3d>
            <a:camera prst="orthographicFront">
              <a:rot lat="0" lon="0" rev="8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7" name="Oval 6"/>
          <p:cNvSpPr/>
          <p:nvPr/>
        </p:nvSpPr>
        <p:spPr>
          <a:xfrm>
            <a:off x="4038600" y="4267200"/>
            <a:ext cx="2133600" cy="914400"/>
          </a:xfrm>
          <a:prstGeom prst="ellipse">
            <a:avLst/>
          </a:prstGeom>
          <a:solidFill>
            <a:schemeClr val="tx2">
              <a:lumMod val="40000"/>
              <a:lumOff val="60000"/>
            </a:schemeClr>
          </a:solidFill>
          <a:scene3d>
            <a:camera prst="orthographicFront">
              <a:rot lat="0" lon="0" rev="54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Oval 7"/>
          <p:cNvSpPr/>
          <p:nvPr/>
        </p:nvSpPr>
        <p:spPr>
          <a:xfrm>
            <a:off x="2209800" y="3657600"/>
            <a:ext cx="2133600" cy="914400"/>
          </a:xfrm>
          <a:prstGeom prst="ellipse">
            <a:avLst/>
          </a:prstGeom>
          <a:solidFill>
            <a:schemeClr val="tx2">
              <a:lumMod val="40000"/>
              <a:lumOff val="60000"/>
            </a:schemeClr>
          </a:solidFill>
          <a:scene3d>
            <a:camera prst="orthographicFront">
              <a:rot lat="0" lon="0" rev="180000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9" name="TextBox 8"/>
          <p:cNvSpPr txBox="1"/>
          <p:nvPr/>
        </p:nvSpPr>
        <p:spPr>
          <a:xfrm>
            <a:off x="2133600" y="3886200"/>
            <a:ext cx="1981200" cy="461665"/>
          </a:xfrm>
          <a:prstGeom prst="rect">
            <a:avLst/>
          </a:prstGeom>
          <a:noFill/>
          <a:scene3d>
            <a:camera prst="orthographicFront">
              <a:rot lat="0" lon="0" rev="1800000"/>
            </a:camera>
            <a:lightRig rig="threePt" dir="t"/>
          </a:scene3d>
        </p:spPr>
        <p:txBody>
          <a:bodyPr wrap="square" rtlCol="1">
            <a:spAutoFit/>
          </a:bodyPr>
          <a:lstStyle/>
          <a:p>
            <a:r>
              <a:rPr lang="ar-SA" sz="2400" b="1" dirty="0" smtClean="0"/>
              <a:t>التغذية الراجعة</a:t>
            </a:r>
            <a:endParaRPr lang="ar-SA" sz="2400" b="1" dirty="0"/>
          </a:p>
        </p:txBody>
      </p:sp>
      <p:sp>
        <p:nvSpPr>
          <p:cNvPr id="10" name="TextBox 9"/>
          <p:cNvSpPr txBox="1"/>
          <p:nvPr/>
        </p:nvSpPr>
        <p:spPr>
          <a:xfrm>
            <a:off x="4343400" y="4495800"/>
            <a:ext cx="1295400" cy="461665"/>
          </a:xfrm>
          <a:prstGeom prst="rect">
            <a:avLst/>
          </a:prstGeom>
          <a:noFill/>
          <a:scene3d>
            <a:camera prst="orthographicFront">
              <a:rot lat="0" lon="0" rev="5400000"/>
            </a:camera>
            <a:lightRig rig="threePt" dir="t"/>
          </a:scene3d>
        </p:spPr>
        <p:txBody>
          <a:bodyPr wrap="square" rtlCol="1">
            <a:spAutoFit/>
          </a:bodyPr>
          <a:lstStyle/>
          <a:p>
            <a:r>
              <a:rPr lang="ar-SA" sz="2400" b="1" dirty="0" smtClean="0"/>
              <a:t>مخرجات</a:t>
            </a:r>
            <a:endParaRPr lang="ar-SA" sz="2400" b="1" dirty="0"/>
          </a:p>
        </p:txBody>
      </p:sp>
      <p:sp>
        <p:nvSpPr>
          <p:cNvPr id="11" name="TextBox 10"/>
          <p:cNvSpPr txBox="1"/>
          <p:nvPr/>
        </p:nvSpPr>
        <p:spPr>
          <a:xfrm>
            <a:off x="6096000" y="3581400"/>
            <a:ext cx="1295400" cy="461665"/>
          </a:xfrm>
          <a:prstGeom prst="rect">
            <a:avLst/>
          </a:prstGeom>
          <a:noFill/>
          <a:scene3d>
            <a:camera prst="orthographicFront">
              <a:rot lat="0" lon="0" rev="19200000"/>
            </a:camera>
            <a:lightRig rig="threePt" dir="t"/>
          </a:scene3d>
        </p:spPr>
        <p:txBody>
          <a:bodyPr wrap="square" rtlCol="1">
            <a:spAutoFit/>
          </a:bodyPr>
          <a:lstStyle/>
          <a:p>
            <a:r>
              <a:rPr lang="ar-SA" sz="2400" b="1" dirty="0" smtClean="0"/>
              <a:t>عمليات</a:t>
            </a:r>
            <a:endParaRPr lang="ar-SA" sz="2400" b="1" dirty="0"/>
          </a:p>
        </p:txBody>
      </p:sp>
      <p:sp>
        <p:nvSpPr>
          <p:cNvPr id="12" name="TextBox 11"/>
          <p:cNvSpPr txBox="1"/>
          <p:nvPr/>
        </p:nvSpPr>
        <p:spPr>
          <a:xfrm>
            <a:off x="6477000" y="2362200"/>
            <a:ext cx="1295400" cy="461665"/>
          </a:xfrm>
          <a:prstGeom prst="rect">
            <a:avLst/>
          </a:prstGeom>
          <a:noFill/>
        </p:spPr>
        <p:txBody>
          <a:bodyPr wrap="square" rtlCol="1">
            <a:spAutoFit/>
          </a:bodyPr>
          <a:lstStyle/>
          <a:p>
            <a:r>
              <a:rPr lang="ar-SA" sz="2400" b="1" dirty="0" smtClean="0"/>
              <a:t>مدخلات</a:t>
            </a:r>
            <a:endParaRPr lang="ar-SA" sz="2400" b="1" dirty="0"/>
          </a:p>
        </p:txBody>
      </p:sp>
      <p:sp>
        <p:nvSpPr>
          <p:cNvPr id="13" name="TextBox 12"/>
          <p:cNvSpPr txBox="1"/>
          <p:nvPr/>
        </p:nvSpPr>
        <p:spPr>
          <a:xfrm>
            <a:off x="1676400" y="2362200"/>
            <a:ext cx="1295400" cy="461665"/>
          </a:xfrm>
          <a:prstGeom prst="rect">
            <a:avLst/>
          </a:prstGeom>
          <a:noFill/>
        </p:spPr>
        <p:txBody>
          <a:bodyPr wrap="square" rtlCol="1">
            <a:spAutoFit/>
          </a:bodyPr>
          <a:lstStyle/>
          <a:p>
            <a:r>
              <a:rPr lang="ar-SA" sz="2400" b="1" dirty="0" smtClean="0"/>
              <a:t>التحكم</a:t>
            </a:r>
            <a:endParaRPr lang="ar-SA" sz="2400" b="1" dirty="0"/>
          </a:p>
        </p:txBody>
      </p:sp>
      <p:sp>
        <p:nvSpPr>
          <p:cNvPr id="14" name="TextBox 13"/>
          <p:cNvSpPr txBox="1"/>
          <p:nvPr/>
        </p:nvSpPr>
        <p:spPr>
          <a:xfrm>
            <a:off x="2667000" y="838200"/>
            <a:ext cx="4572000" cy="646331"/>
          </a:xfrm>
          <a:prstGeom prst="rect">
            <a:avLst/>
          </a:prstGeom>
          <a:noFill/>
        </p:spPr>
        <p:txBody>
          <a:bodyPr wrap="square" rtlCol="1">
            <a:spAutoFit/>
          </a:bodyPr>
          <a:lstStyle/>
          <a:p>
            <a:pPr algn="ctr"/>
            <a:r>
              <a:rPr lang="ar-SA" sz="3600" b="1" dirty="0" smtClean="0">
                <a:solidFill>
                  <a:schemeClr val="accent1">
                    <a:lumMod val="50000"/>
                  </a:schemeClr>
                </a:solidFill>
                <a:latin typeface="Andalus" pitchFamily="18" charset="-78"/>
                <a:cs typeface="Andalus" pitchFamily="18" charset="-78"/>
              </a:rPr>
              <a:t>عناصر النظام المغلق</a:t>
            </a:r>
            <a:endParaRPr lang="ar-SA" sz="3600" b="1" dirty="0">
              <a:solidFill>
                <a:schemeClr val="accent1">
                  <a:lumMod val="50000"/>
                </a:schemeClr>
              </a:solidFill>
              <a:latin typeface="Andalus" pitchFamily="18" charset="-78"/>
              <a:cs typeface="Andalus"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2000" fill="hold"/>
                                        <p:tgtEl>
                                          <p:spTgt spid="14"/>
                                        </p:tgtEl>
                                        <p:attrNameLst>
                                          <p:attrName>ppt_w</p:attrName>
                                        </p:attrNameLst>
                                      </p:cBhvr>
                                      <p:tavLst>
                                        <p:tav tm="0">
                                          <p:val>
                                            <p:fltVal val="0"/>
                                          </p:val>
                                        </p:tav>
                                        <p:tav tm="100000">
                                          <p:val>
                                            <p:strVal val="#ppt_w"/>
                                          </p:val>
                                        </p:tav>
                                      </p:tavLst>
                                    </p:anim>
                                    <p:anim calcmode="lin" valueType="num">
                                      <p:cBhvr>
                                        <p:cTn id="8" dur="2000" fill="hold"/>
                                        <p:tgtEl>
                                          <p:spTgt spid="14"/>
                                        </p:tgtEl>
                                        <p:attrNameLst>
                                          <p:attrName>ppt_h</p:attrName>
                                        </p:attrNameLst>
                                      </p:cBhvr>
                                      <p:tavLst>
                                        <p:tav tm="0">
                                          <p:val>
                                            <p:fltVal val="0"/>
                                          </p:val>
                                        </p:tav>
                                        <p:tav tm="100000">
                                          <p:val>
                                            <p:strVal val="#ppt_h"/>
                                          </p:val>
                                        </p:tav>
                                      </p:tavLst>
                                    </p:anim>
                                    <p:animEffect transition="in" filter="fade">
                                      <p:cBhvr>
                                        <p:cTn id="9" dur="2000"/>
                                        <p:tgtEl>
                                          <p:spTgt spid="14"/>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2000" fill="hold"/>
                                        <p:tgtEl>
                                          <p:spTgt spid="2"/>
                                        </p:tgtEl>
                                        <p:attrNameLst>
                                          <p:attrName>ppt_w</p:attrName>
                                        </p:attrNameLst>
                                      </p:cBhvr>
                                      <p:tavLst>
                                        <p:tav tm="0">
                                          <p:val>
                                            <p:fltVal val="0"/>
                                          </p:val>
                                        </p:tav>
                                        <p:tav tm="100000">
                                          <p:val>
                                            <p:strVal val="#ppt_w"/>
                                          </p:val>
                                        </p:tav>
                                      </p:tavLst>
                                    </p:anim>
                                    <p:anim calcmode="lin" valueType="num">
                                      <p:cBhvr>
                                        <p:cTn id="15" dur="2000" fill="hold"/>
                                        <p:tgtEl>
                                          <p:spTgt spid="2"/>
                                        </p:tgtEl>
                                        <p:attrNameLst>
                                          <p:attrName>ppt_h</p:attrName>
                                        </p:attrNameLst>
                                      </p:cBhvr>
                                      <p:tavLst>
                                        <p:tav tm="0">
                                          <p:val>
                                            <p:fltVal val="0"/>
                                          </p:val>
                                        </p:tav>
                                        <p:tav tm="100000">
                                          <p:val>
                                            <p:strVal val="#ppt_h"/>
                                          </p:val>
                                        </p:tav>
                                      </p:tavLst>
                                    </p:anim>
                                    <p:animEffect transition="in" filter="fade">
                                      <p:cBhvr>
                                        <p:cTn id="16" dur="2000"/>
                                        <p:tgtEl>
                                          <p:spTgt spid="2"/>
                                        </p:tgtEl>
                                      </p:cBhvr>
                                    </p:animEffec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3"/>
                                        </p:tgtEl>
                                        <p:attrNameLst>
                                          <p:attrName>style.visibility</p:attrName>
                                        </p:attrNameLst>
                                      </p:cBhvr>
                                      <p:to>
                                        <p:strVal val="visible"/>
                                      </p:to>
                                    </p:set>
                                    <p:anim by="(-#ppt_w*2)" calcmode="lin" valueType="num">
                                      <p:cBhvr rctx="PPT">
                                        <p:cTn id="21" dur="1000" autoRev="1" fill="hold">
                                          <p:stCondLst>
                                            <p:cond delay="0"/>
                                          </p:stCondLst>
                                        </p:cTn>
                                        <p:tgtEl>
                                          <p:spTgt spid="3"/>
                                        </p:tgtEl>
                                        <p:attrNameLst>
                                          <p:attrName>ppt_w</p:attrName>
                                        </p:attrNameLst>
                                      </p:cBhvr>
                                    </p:anim>
                                    <p:anim by="(#ppt_w*0.50)" calcmode="lin" valueType="num">
                                      <p:cBhvr>
                                        <p:cTn id="22" dur="1000" decel="50000" autoRev="1" fill="hold">
                                          <p:stCondLst>
                                            <p:cond delay="0"/>
                                          </p:stCondLst>
                                        </p:cTn>
                                        <p:tgtEl>
                                          <p:spTgt spid="3"/>
                                        </p:tgtEl>
                                        <p:attrNameLst>
                                          <p:attrName>ppt_x</p:attrName>
                                        </p:attrNameLst>
                                      </p:cBhvr>
                                    </p:anim>
                                    <p:anim from="(-#ppt_h/2)" to="(#ppt_y)" calcmode="lin" valueType="num">
                                      <p:cBhvr>
                                        <p:cTn id="23" dur="2000" fill="hold">
                                          <p:stCondLst>
                                            <p:cond delay="0"/>
                                          </p:stCondLst>
                                        </p:cTn>
                                        <p:tgtEl>
                                          <p:spTgt spid="3"/>
                                        </p:tgtEl>
                                        <p:attrNameLst>
                                          <p:attrName>ppt_y</p:attrName>
                                        </p:attrNameLst>
                                      </p:cBhvr>
                                    </p:anim>
                                    <p:animRot by="21600000">
                                      <p:cBhvr>
                                        <p:cTn id="24" dur="2000" fill="hold">
                                          <p:stCondLst>
                                            <p:cond delay="0"/>
                                          </p:stCondLst>
                                        </p:cTn>
                                        <p:tgtEl>
                                          <p:spTgt spid="3"/>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53" presetClass="entr" presetSubtype="0" fill="hold" grpId="0" nodeType="clickEffect">
                                  <p:stCondLst>
                                    <p:cond delay="0"/>
                                  </p:stCondLst>
                                  <p:childTnLst>
                                    <p:set>
                                      <p:cBhvr>
                                        <p:cTn id="28" dur="1" fill="hold">
                                          <p:stCondLst>
                                            <p:cond delay="0"/>
                                          </p:stCondLst>
                                        </p:cTn>
                                        <p:tgtEl>
                                          <p:spTgt spid="4"/>
                                        </p:tgtEl>
                                        <p:attrNameLst>
                                          <p:attrName>style.visibility</p:attrName>
                                        </p:attrNameLst>
                                      </p:cBhvr>
                                      <p:to>
                                        <p:strVal val="visible"/>
                                      </p:to>
                                    </p:set>
                                    <p:anim calcmode="lin" valueType="num">
                                      <p:cBhvr>
                                        <p:cTn id="29" dur="2000" fill="hold"/>
                                        <p:tgtEl>
                                          <p:spTgt spid="4"/>
                                        </p:tgtEl>
                                        <p:attrNameLst>
                                          <p:attrName>ppt_w</p:attrName>
                                        </p:attrNameLst>
                                      </p:cBhvr>
                                      <p:tavLst>
                                        <p:tav tm="0">
                                          <p:val>
                                            <p:fltVal val="0"/>
                                          </p:val>
                                        </p:tav>
                                        <p:tav tm="100000">
                                          <p:val>
                                            <p:strVal val="#ppt_w"/>
                                          </p:val>
                                        </p:tav>
                                      </p:tavLst>
                                    </p:anim>
                                    <p:anim calcmode="lin" valueType="num">
                                      <p:cBhvr>
                                        <p:cTn id="30" dur="2000" fill="hold"/>
                                        <p:tgtEl>
                                          <p:spTgt spid="4"/>
                                        </p:tgtEl>
                                        <p:attrNameLst>
                                          <p:attrName>ppt_h</p:attrName>
                                        </p:attrNameLst>
                                      </p:cBhvr>
                                      <p:tavLst>
                                        <p:tav tm="0">
                                          <p:val>
                                            <p:fltVal val="0"/>
                                          </p:val>
                                        </p:tav>
                                        <p:tav tm="100000">
                                          <p:val>
                                            <p:strVal val="#ppt_h"/>
                                          </p:val>
                                        </p:tav>
                                      </p:tavLst>
                                    </p:anim>
                                    <p:animEffect transition="in" filter="fade">
                                      <p:cBhvr>
                                        <p:cTn id="31" dur="2000"/>
                                        <p:tgtEl>
                                          <p:spTgt spid="4"/>
                                        </p:tgtEl>
                                      </p:cBhvr>
                                    </p:animEffect>
                                  </p:childTnLst>
                                </p:cTn>
                              </p:par>
                            </p:childTnLst>
                          </p:cTn>
                        </p:par>
                      </p:childTnLst>
                    </p:cTn>
                  </p:par>
                  <p:par>
                    <p:cTn id="32" fill="hold">
                      <p:stCondLst>
                        <p:cond delay="indefinite"/>
                      </p:stCondLst>
                      <p:childTnLst>
                        <p:par>
                          <p:cTn id="33" fill="hold">
                            <p:stCondLst>
                              <p:cond delay="0"/>
                            </p:stCondLst>
                            <p:childTnLst>
                              <p:par>
                                <p:cTn id="34" presetID="56" presetClass="entr" presetSubtype="0" fill="hold" grpId="0" nodeType="clickEffect">
                                  <p:stCondLst>
                                    <p:cond delay="0"/>
                                  </p:stCondLst>
                                  <p:iterate type="lt">
                                    <p:tmPct val="10000"/>
                                  </p:iterate>
                                  <p:childTnLst>
                                    <p:set>
                                      <p:cBhvr>
                                        <p:cTn id="35" dur="1" fill="hold">
                                          <p:stCondLst>
                                            <p:cond delay="0"/>
                                          </p:stCondLst>
                                        </p:cTn>
                                        <p:tgtEl>
                                          <p:spTgt spid="12"/>
                                        </p:tgtEl>
                                        <p:attrNameLst>
                                          <p:attrName>style.visibility</p:attrName>
                                        </p:attrNameLst>
                                      </p:cBhvr>
                                      <p:to>
                                        <p:strVal val="visible"/>
                                      </p:to>
                                    </p:set>
                                    <p:anim by="(-#ppt_w*2)" calcmode="lin" valueType="num">
                                      <p:cBhvr rctx="PPT">
                                        <p:cTn id="36" dur="1000" autoRev="1" fill="hold">
                                          <p:stCondLst>
                                            <p:cond delay="0"/>
                                          </p:stCondLst>
                                        </p:cTn>
                                        <p:tgtEl>
                                          <p:spTgt spid="12"/>
                                        </p:tgtEl>
                                        <p:attrNameLst>
                                          <p:attrName>ppt_w</p:attrName>
                                        </p:attrNameLst>
                                      </p:cBhvr>
                                    </p:anim>
                                    <p:anim by="(#ppt_w*0.50)" calcmode="lin" valueType="num">
                                      <p:cBhvr>
                                        <p:cTn id="37" dur="1000" decel="50000" autoRev="1" fill="hold">
                                          <p:stCondLst>
                                            <p:cond delay="0"/>
                                          </p:stCondLst>
                                        </p:cTn>
                                        <p:tgtEl>
                                          <p:spTgt spid="12"/>
                                        </p:tgtEl>
                                        <p:attrNameLst>
                                          <p:attrName>ppt_x</p:attrName>
                                        </p:attrNameLst>
                                      </p:cBhvr>
                                    </p:anim>
                                    <p:anim from="(-#ppt_h/2)" to="(#ppt_y)" calcmode="lin" valueType="num">
                                      <p:cBhvr>
                                        <p:cTn id="38" dur="2000" fill="hold">
                                          <p:stCondLst>
                                            <p:cond delay="0"/>
                                          </p:stCondLst>
                                        </p:cTn>
                                        <p:tgtEl>
                                          <p:spTgt spid="12"/>
                                        </p:tgtEl>
                                        <p:attrNameLst>
                                          <p:attrName>ppt_y</p:attrName>
                                        </p:attrNameLst>
                                      </p:cBhvr>
                                    </p:anim>
                                    <p:animRot by="21600000">
                                      <p:cBhvr>
                                        <p:cTn id="39" dur="2000" fill="hold">
                                          <p:stCondLst>
                                            <p:cond delay="0"/>
                                          </p:stCondLst>
                                        </p:cTn>
                                        <p:tgtEl>
                                          <p:spTgt spid="12"/>
                                        </p:tgtEl>
                                        <p:attrNameLst>
                                          <p:attrName>r</p:attrName>
                                        </p:attrNameLst>
                                      </p:cBhvr>
                                    </p:animRot>
                                  </p:childTnLst>
                                </p:cTn>
                              </p:par>
                            </p:childTnLst>
                          </p:cTn>
                        </p:par>
                      </p:childTnLst>
                    </p:cTn>
                  </p:par>
                  <p:par>
                    <p:cTn id="40" fill="hold">
                      <p:stCondLst>
                        <p:cond delay="indefinite"/>
                      </p:stCondLst>
                      <p:childTnLst>
                        <p:par>
                          <p:cTn id="41" fill="hold">
                            <p:stCondLst>
                              <p:cond delay="0"/>
                            </p:stCondLst>
                            <p:childTnLst>
                              <p:par>
                                <p:cTn id="42" presetID="53" presetClass="entr" presetSubtype="0" fill="hold" grpId="0" nodeType="clickEffect">
                                  <p:stCondLst>
                                    <p:cond delay="0"/>
                                  </p:stCondLst>
                                  <p:childTnLst>
                                    <p:set>
                                      <p:cBhvr>
                                        <p:cTn id="43" dur="1" fill="hold">
                                          <p:stCondLst>
                                            <p:cond delay="0"/>
                                          </p:stCondLst>
                                        </p:cTn>
                                        <p:tgtEl>
                                          <p:spTgt spid="6"/>
                                        </p:tgtEl>
                                        <p:attrNameLst>
                                          <p:attrName>style.visibility</p:attrName>
                                        </p:attrNameLst>
                                      </p:cBhvr>
                                      <p:to>
                                        <p:strVal val="visible"/>
                                      </p:to>
                                    </p:set>
                                    <p:anim calcmode="lin" valueType="num">
                                      <p:cBhvr>
                                        <p:cTn id="44" dur="2000" fill="hold"/>
                                        <p:tgtEl>
                                          <p:spTgt spid="6"/>
                                        </p:tgtEl>
                                        <p:attrNameLst>
                                          <p:attrName>ppt_w</p:attrName>
                                        </p:attrNameLst>
                                      </p:cBhvr>
                                      <p:tavLst>
                                        <p:tav tm="0">
                                          <p:val>
                                            <p:fltVal val="0"/>
                                          </p:val>
                                        </p:tav>
                                        <p:tav tm="100000">
                                          <p:val>
                                            <p:strVal val="#ppt_w"/>
                                          </p:val>
                                        </p:tav>
                                      </p:tavLst>
                                    </p:anim>
                                    <p:anim calcmode="lin" valueType="num">
                                      <p:cBhvr>
                                        <p:cTn id="45" dur="2000" fill="hold"/>
                                        <p:tgtEl>
                                          <p:spTgt spid="6"/>
                                        </p:tgtEl>
                                        <p:attrNameLst>
                                          <p:attrName>ppt_h</p:attrName>
                                        </p:attrNameLst>
                                      </p:cBhvr>
                                      <p:tavLst>
                                        <p:tav tm="0">
                                          <p:val>
                                            <p:fltVal val="0"/>
                                          </p:val>
                                        </p:tav>
                                        <p:tav tm="100000">
                                          <p:val>
                                            <p:strVal val="#ppt_h"/>
                                          </p:val>
                                        </p:tav>
                                      </p:tavLst>
                                    </p:anim>
                                    <p:animEffect transition="in" filter="fade">
                                      <p:cBhvr>
                                        <p:cTn id="46" dur="2000"/>
                                        <p:tgtEl>
                                          <p:spTgt spid="6"/>
                                        </p:tgtEl>
                                      </p:cBhvr>
                                    </p:animEffect>
                                  </p:childTnLst>
                                </p:cTn>
                              </p:par>
                            </p:childTnLst>
                          </p:cTn>
                        </p:par>
                      </p:childTnLst>
                    </p:cTn>
                  </p:par>
                  <p:par>
                    <p:cTn id="47" fill="hold">
                      <p:stCondLst>
                        <p:cond delay="indefinite"/>
                      </p:stCondLst>
                      <p:childTnLst>
                        <p:par>
                          <p:cTn id="48" fill="hold">
                            <p:stCondLst>
                              <p:cond delay="0"/>
                            </p:stCondLst>
                            <p:childTnLst>
                              <p:par>
                                <p:cTn id="49" presetID="56" presetClass="entr" presetSubtype="0" fill="hold" grpId="0" nodeType="clickEffect">
                                  <p:stCondLst>
                                    <p:cond delay="0"/>
                                  </p:stCondLst>
                                  <p:iterate type="lt">
                                    <p:tmPct val="10000"/>
                                  </p:iterate>
                                  <p:childTnLst>
                                    <p:set>
                                      <p:cBhvr>
                                        <p:cTn id="50" dur="1" fill="hold">
                                          <p:stCondLst>
                                            <p:cond delay="0"/>
                                          </p:stCondLst>
                                        </p:cTn>
                                        <p:tgtEl>
                                          <p:spTgt spid="11"/>
                                        </p:tgtEl>
                                        <p:attrNameLst>
                                          <p:attrName>style.visibility</p:attrName>
                                        </p:attrNameLst>
                                      </p:cBhvr>
                                      <p:to>
                                        <p:strVal val="visible"/>
                                      </p:to>
                                    </p:set>
                                    <p:anim by="(-#ppt_w*2)" calcmode="lin" valueType="num">
                                      <p:cBhvr rctx="PPT">
                                        <p:cTn id="51" dur="1000" autoRev="1" fill="hold">
                                          <p:stCondLst>
                                            <p:cond delay="0"/>
                                          </p:stCondLst>
                                        </p:cTn>
                                        <p:tgtEl>
                                          <p:spTgt spid="11"/>
                                        </p:tgtEl>
                                        <p:attrNameLst>
                                          <p:attrName>ppt_w</p:attrName>
                                        </p:attrNameLst>
                                      </p:cBhvr>
                                    </p:anim>
                                    <p:anim by="(#ppt_w*0.50)" calcmode="lin" valueType="num">
                                      <p:cBhvr>
                                        <p:cTn id="52" dur="1000" decel="50000" autoRev="1" fill="hold">
                                          <p:stCondLst>
                                            <p:cond delay="0"/>
                                          </p:stCondLst>
                                        </p:cTn>
                                        <p:tgtEl>
                                          <p:spTgt spid="11"/>
                                        </p:tgtEl>
                                        <p:attrNameLst>
                                          <p:attrName>ppt_x</p:attrName>
                                        </p:attrNameLst>
                                      </p:cBhvr>
                                    </p:anim>
                                    <p:anim from="(-#ppt_h/2)" to="(#ppt_y)" calcmode="lin" valueType="num">
                                      <p:cBhvr>
                                        <p:cTn id="53" dur="2000" fill="hold">
                                          <p:stCondLst>
                                            <p:cond delay="0"/>
                                          </p:stCondLst>
                                        </p:cTn>
                                        <p:tgtEl>
                                          <p:spTgt spid="11"/>
                                        </p:tgtEl>
                                        <p:attrNameLst>
                                          <p:attrName>ppt_y</p:attrName>
                                        </p:attrNameLst>
                                      </p:cBhvr>
                                    </p:anim>
                                    <p:animRot by="21600000">
                                      <p:cBhvr>
                                        <p:cTn id="54" dur="2000" fill="hold">
                                          <p:stCondLst>
                                            <p:cond delay="0"/>
                                          </p:stCondLst>
                                        </p:cTn>
                                        <p:tgtEl>
                                          <p:spTgt spid="11"/>
                                        </p:tgtEl>
                                        <p:attrNameLst>
                                          <p:attrName>r</p:attrName>
                                        </p:attrNameLst>
                                      </p:cBhvr>
                                    </p:animRot>
                                  </p:childTnLst>
                                </p:cTn>
                              </p:par>
                            </p:childTnLst>
                          </p:cTn>
                        </p:par>
                      </p:childTnLst>
                    </p:cTn>
                  </p:par>
                  <p:par>
                    <p:cTn id="55" fill="hold">
                      <p:stCondLst>
                        <p:cond delay="indefinite"/>
                      </p:stCondLst>
                      <p:childTnLst>
                        <p:par>
                          <p:cTn id="56" fill="hold">
                            <p:stCondLst>
                              <p:cond delay="0"/>
                            </p:stCondLst>
                            <p:childTnLst>
                              <p:par>
                                <p:cTn id="57" presetID="53" presetClass="entr" presetSubtype="0" fill="hold" grpId="0" nodeType="clickEffect">
                                  <p:stCondLst>
                                    <p:cond delay="0"/>
                                  </p:stCondLst>
                                  <p:childTnLst>
                                    <p:set>
                                      <p:cBhvr>
                                        <p:cTn id="58" dur="1" fill="hold">
                                          <p:stCondLst>
                                            <p:cond delay="0"/>
                                          </p:stCondLst>
                                        </p:cTn>
                                        <p:tgtEl>
                                          <p:spTgt spid="7"/>
                                        </p:tgtEl>
                                        <p:attrNameLst>
                                          <p:attrName>style.visibility</p:attrName>
                                        </p:attrNameLst>
                                      </p:cBhvr>
                                      <p:to>
                                        <p:strVal val="visible"/>
                                      </p:to>
                                    </p:set>
                                    <p:anim calcmode="lin" valueType="num">
                                      <p:cBhvr>
                                        <p:cTn id="59" dur="2000" fill="hold"/>
                                        <p:tgtEl>
                                          <p:spTgt spid="7"/>
                                        </p:tgtEl>
                                        <p:attrNameLst>
                                          <p:attrName>ppt_w</p:attrName>
                                        </p:attrNameLst>
                                      </p:cBhvr>
                                      <p:tavLst>
                                        <p:tav tm="0">
                                          <p:val>
                                            <p:fltVal val="0"/>
                                          </p:val>
                                        </p:tav>
                                        <p:tav tm="100000">
                                          <p:val>
                                            <p:strVal val="#ppt_w"/>
                                          </p:val>
                                        </p:tav>
                                      </p:tavLst>
                                    </p:anim>
                                    <p:anim calcmode="lin" valueType="num">
                                      <p:cBhvr>
                                        <p:cTn id="60" dur="2000" fill="hold"/>
                                        <p:tgtEl>
                                          <p:spTgt spid="7"/>
                                        </p:tgtEl>
                                        <p:attrNameLst>
                                          <p:attrName>ppt_h</p:attrName>
                                        </p:attrNameLst>
                                      </p:cBhvr>
                                      <p:tavLst>
                                        <p:tav tm="0">
                                          <p:val>
                                            <p:fltVal val="0"/>
                                          </p:val>
                                        </p:tav>
                                        <p:tav tm="100000">
                                          <p:val>
                                            <p:strVal val="#ppt_h"/>
                                          </p:val>
                                        </p:tav>
                                      </p:tavLst>
                                    </p:anim>
                                    <p:animEffect transition="in" filter="fade">
                                      <p:cBhvr>
                                        <p:cTn id="61" dur="2000"/>
                                        <p:tgtEl>
                                          <p:spTgt spid="7"/>
                                        </p:tgtEl>
                                      </p:cBhvr>
                                    </p:animEffect>
                                  </p:childTnLst>
                                </p:cTn>
                              </p:par>
                            </p:childTnLst>
                          </p:cTn>
                        </p:par>
                      </p:childTnLst>
                    </p:cTn>
                  </p:par>
                  <p:par>
                    <p:cTn id="62" fill="hold">
                      <p:stCondLst>
                        <p:cond delay="indefinite"/>
                      </p:stCondLst>
                      <p:childTnLst>
                        <p:par>
                          <p:cTn id="63" fill="hold">
                            <p:stCondLst>
                              <p:cond delay="0"/>
                            </p:stCondLst>
                            <p:childTnLst>
                              <p:par>
                                <p:cTn id="64" presetID="56" presetClass="entr" presetSubtype="0" fill="hold" grpId="0" nodeType="clickEffect">
                                  <p:stCondLst>
                                    <p:cond delay="0"/>
                                  </p:stCondLst>
                                  <p:iterate type="lt">
                                    <p:tmPct val="10000"/>
                                  </p:iterate>
                                  <p:childTnLst>
                                    <p:set>
                                      <p:cBhvr>
                                        <p:cTn id="65" dur="1" fill="hold">
                                          <p:stCondLst>
                                            <p:cond delay="0"/>
                                          </p:stCondLst>
                                        </p:cTn>
                                        <p:tgtEl>
                                          <p:spTgt spid="10"/>
                                        </p:tgtEl>
                                        <p:attrNameLst>
                                          <p:attrName>style.visibility</p:attrName>
                                        </p:attrNameLst>
                                      </p:cBhvr>
                                      <p:to>
                                        <p:strVal val="visible"/>
                                      </p:to>
                                    </p:set>
                                    <p:anim by="(-#ppt_w*2)" calcmode="lin" valueType="num">
                                      <p:cBhvr rctx="PPT">
                                        <p:cTn id="66" dur="1000" autoRev="1" fill="hold">
                                          <p:stCondLst>
                                            <p:cond delay="0"/>
                                          </p:stCondLst>
                                        </p:cTn>
                                        <p:tgtEl>
                                          <p:spTgt spid="10"/>
                                        </p:tgtEl>
                                        <p:attrNameLst>
                                          <p:attrName>ppt_w</p:attrName>
                                        </p:attrNameLst>
                                      </p:cBhvr>
                                    </p:anim>
                                    <p:anim by="(#ppt_w*0.50)" calcmode="lin" valueType="num">
                                      <p:cBhvr>
                                        <p:cTn id="67" dur="1000" decel="50000" autoRev="1" fill="hold">
                                          <p:stCondLst>
                                            <p:cond delay="0"/>
                                          </p:stCondLst>
                                        </p:cTn>
                                        <p:tgtEl>
                                          <p:spTgt spid="10"/>
                                        </p:tgtEl>
                                        <p:attrNameLst>
                                          <p:attrName>ppt_x</p:attrName>
                                        </p:attrNameLst>
                                      </p:cBhvr>
                                    </p:anim>
                                    <p:anim from="(-#ppt_h/2)" to="(#ppt_y)" calcmode="lin" valueType="num">
                                      <p:cBhvr>
                                        <p:cTn id="68" dur="2000" fill="hold">
                                          <p:stCondLst>
                                            <p:cond delay="0"/>
                                          </p:stCondLst>
                                        </p:cTn>
                                        <p:tgtEl>
                                          <p:spTgt spid="10"/>
                                        </p:tgtEl>
                                        <p:attrNameLst>
                                          <p:attrName>ppt_y</p:attrName>
                                        </p:attrNameLst>
                                      </p:cBhvr>
                                    </p:anim>
                                    <p:animRot by="21600000">
                                      <p:cBhvr>
                                        <p:cTn id="69" dur="2000" fill="hold">
                                          <p:stCondLst>
                                            <p:cond delay="0"/>
                                          </p:stCondLst>
                                        </p:cTn>
                                        <p:tgtEl>
                                          <p:spTgt spid="10"/>
                                        </p:tgtEl>
                                        <p:attrNameLst>
                                          <p:attrName>r</p:attrName>
                                        </p:attrNameLst>
                                      </p:cBhvr>
                                    </p:animRot>
                                  </p:childTnLst>
                                </p:cTn>
                              </p:par>
                            </p:childTnLst>
                          </p:cTn>
                        </p:par>
                      </p:childTnLst>
                    </p:cTn>
                  </p:par>
                  <p:par>
                    <p:cTn id="70" fill="hold">
                      <p:stCondLst>
                        <p:cond delay="indefinite"/>
                      </p:stCondLst>
                      <p:childTnLst>
                        <p:par>
                          <p:cTn id="71" fill="hold">
                            <p:stCondLst>
                              <p:cond delay="0"/>
                            </p:stCondLst>
                            <p:childTnLst>
                              <p:par>
                                <p:cTn id="72" presetID="53" presetClass="entr" presetSubtype="0" fill="hold" grpId="0" nodeType="clickEffect">
                                  <p:stCondLst>
                                    <p:cond delay="0"/>
                                  </p:stCondLst>
                                  <p:childTnLst>
                                    <p:set>
                                      <p:cBhvr>
                                        <p:cTn id="73" dur="1" fill="hold">
                                          <p:stCondLst>
                                            <p:cond delay="0"/>
                                          </p:stCondLst>
                                        </p:cTn>
                                        <p:tgtEl>
                                          <p:spTgt spid="8"/>
                                        </p:tgtEl>
                                        <p:attrNameLst>
                                          <p:attrName>style.visibility</p:attrName>
                                        </p:attrNameLst>
                                      </p:cBhvr>
                                      <p:to>
                                        <p:strVal val="visible"/>
                                      </p:to>
                                    </p:set>
                                    <p:anim calcmode="lin" valueType="num">
                                      <p:cBhvr>
                                        <p:cTn id="74" dur="2000" fill="hold"/>
                                        <p:tgtEl>
                                          <p:spTgt spid="8"/>
                                        </p:tgtEl>
                                        <p:attrNameLst>
                                          <p:attrName>ppt_w</p:attrName>
                                        </p:attrNameLst>
                                      </p:cBhvr>
                                      <p:tavLst>
                                        <p:tav tm="0">
                                          <p:val>
                                            <p:fltVal val="0"/>
                                          </p:val>
                                        </p:tav>
                                        <p:tav tm="100000">
                                          <p:val>
                                            <p:strVal val="#ppt_w"/>
                                          </p:val>
                                        </p:tav>
                                      </p:tavLst>
                                    </p:anim>
                                    <p:anim calcmode="lin" valueType="num">
                                      <p:cBhvr>
                                        <p:cTn id="75" dur="2000" fill="hold"/>
                                        <p:tgtEl>
                                          <p:spTgt spid="8"/>
                                        </p:tgtEl>
                                        <p:attrNameLst>
                                          <p:attrName>ppt_h</p:attrName>
                                        </p:attrNameLst>
                                      </p:cBhvr>
                                      <p:tavLst>
                                        <p:tav tm="0">
                                          <p:val>
                                            <p:fltVal val="0"/>
                                          </p:val>
                                        </p:tav>
                                        <p:tav tm="100000">
                                          <p:val>
                                            <p:strVal val="#ppt_h"/>
                                          </p:val>
                                        </p:tav>
                                      </p:tavLst>
                                    </p:anim>
                                    <p:animEffect transition="in" filter="fade">
                                      <p:cBhvr>
                                        <p:cTn id="76" dur="2000"/>
                                        <p:tgtEl>
                                          <p:spTgt spid="8"/>
                                        </p:tgtEl>
                                      </p:cBhvr>
                                    </p:animEffect>
                                  </p:childTnLst>
                                </p:cTn>
                              </p:par>
                            </p:childTnLst>
                          </p:cTn>
                        </p:par>
                      </p:childTnLst>
                    </p:cTn>
                  </p:par>
                  <p:par>
                    <p:cTn id="77" fill="hold">
                      <p:stCondLst>
                        <p:cond delay="indefinite"/>
                      </p:stCondLst>
                      <p:childTnLst>
                        <p:par>
                          <p:cTn id="78" fill="hold">
                            <p:stCondLst>
                              <p:cond delay="0"/>
                            </p:stCondLst>
                            <p:childTnLst>
                              <p:par>
                                <p:cTn id="79" presetID="56" presetClass="entr" presetSubtype="0" fill="hold" grpId="0" nodeType="clickEffect">
                                  <p:stCondLst>
                                    <p:cond delay="0"/>
                                  </p:stCondLst>
                                  <p:iterate type="lt">
                                    <p:tmPct val="10000"/>
                                  </p:iterate>
                                  <p:childTnLst>
                                    <p:set>
                                      <p:cBhvr>
                                        <p:cTn id="80" dur="1" fill="hold">
                                          <p:stCondLst>
                                            <p:cond delay="0"/>
                                          </p:stCondLst>
                                        </p:cTn>
                                        <p:tgtEl>
                                          <p:spTgt spid="9"/>
                                        </p:tgtEl>
                                        <p:attrNameLst>
                                          <p:attrName>style.visibility</p:attrName>
                                        </p:attrNameLst>
                                      </p:cBhvr>
                                      <p:to>
                                        <p:strVal val="visible"/>
                                      </p:to>
                                    </p:set>
                                    <p:anim by="(-#ppt_w*2)" calcmode="lin" valueType="num">
                                      <p:cBhvr rctx="PPT">
                                        <p:cTn id="81" dur="1000" autoRev="1" fill="hold">
                                          <p:stCondLst>
                                            <p:cond delay="0"/>
                                          </p:stCondLst>
                                        </p:cTn>
                                        <p:tgtEl>
                                          <p:spTgt spid="9"/>
                                        </p:tgtEl>
                                        <p:attrNameLst>
                                          <p:attrName>ppt_w</p:attrName>
                                        </p:attrNameLst>
                                      </p:cBhvr>
                                    </p:anim>
                                    <p:anim by="(#ppt_w*0.50)" calcmode="lin" valueType="num">
                                      <p:cBhvr>
                                        <p:cTn id="82" dur="1000" decel="50000" autoRev="1" fill="hold">
                                          <p:stCondLst>
                                            <p:cond delay="0"/>
                                          </p:stCondLst>
                                        </p:cTn>
                                        <p:tgtEl>
                                          <p:spTgt spid="9"/>
                                        </p:tgtEl>
                                        <p:attrNameLst>
                                          <p:attrName>ppt_x</p:attrName>
                                        </p:attrNameLst>
                                      </p:cBhvr>
                                    </p:anim>
                                    <p:anim from="(-#ppt_h/2)" to="(#ppt_y)" calcmode="lin" valueType="num">
                                      <p:cBhvr>
                                        <p:cTn id="83" dur="2000" fill="hold">
                                          <p:stCondLst>
                                            <p:cond delay="0"/>
                                          </p:stCondLst>
                                        </p:cTn>
                                        <p:tgtEl>
                                          <p:spTgt spid="9"/>
                                        </p:tgtEl>
                                        <p:attrNameLst>
                                          <p:attrName>ppt_y</p:attrName>
                                        </p:attrNameLst>
                                      </p:cBhvr>
                                    </p:anim>
                                    <p:animRot by="21600000">
                                      <p:cBhvr>
                                        <p:cTn id="84" dur="2000" fill="hold">
                                          <p:stCondLst>
                                            <p:cond delay="0"/>
                                          </p:stCondLst>
                                        </p:cTn>
                                        <p:tgtEl>
                                          <p:spTgt spid="9"/>
                                        </p:tgtEl>
                                        <p:attrNameLst>
                                          <p:attrName>r</p:attrName>
                                        </p:attrNameLst>
                                      </p:cBhvr>
                                    </p:animRot>
                                  </p:childTnLst>
                                </p:cTn>
                              </p:par>
                            </p:childTnLst>
                          </p:cTn>
                        </p:par>
                      </p:childTnLst>
                    </p:cTn>
                  </p:par>
                  <p:par>
                    <p:cTn id="85" fill="hold">
                      <p:stCondLst>
                        <p:cond delay="indefinite"/>
                      </p:stCondLst>
                      <p:childTnLst>
                        <p:par>
                          <p:cTn id="86" fill="hold">
                            <p:stCondLst>
                              <p:cond delay="0"/>
                            </p:stCondLst>
                            <p:childTnLst>
                              <p:par>
                                <p:cTn id="87" presetID="53" presetClass="entr" presetSubtype="0" fill="hold" grpId="0" nodeType="clickEffect">
                                  <p:stCondLst>
                                    <p:cond delay="0"/>
                                  </p:stCondLst>
                                  <p:childTnLst>
                                    <p:set>
                                      <p:cBhvr>
                                        <p:cTn id="88" dur="1" fill="hold">
                                          <p:stCondLst>
                                            <p:cond delay="0"/>
                                          </p:stCondLst>
                                        </p:cTn>
                                        <p:tgtEl>
                                          <p:spTgt spid="5"/>
                                        </p:tgtEl>
                                        <p:attrNameLst>
                                          <p:attrName>style.visibility</p:attrName>
                                        </p:attrNameLst>
                                      </p:cBhvr>
                                      <p:to>
                                        <p:strVal val="visible"/>
                                      </p:to>
                                    </p:set>
                                    <p:anim calcmode="lin" valueType="num">
                                      <p:cBhvr>
                                        <p:cTn id="89" dur="2000" fill="hold"/>
                                        <p:tgtEl>
                                          <p:spTgt spid="5"/>
                                        </p:tgtEl>
                                        <p:attrNameLst>
                                          <p:attrName>ppt_w</p:attrName>
                                        </p:attrNameLst>
                                      </p:cBhvr>
                                      <p:tavLst>
                                        <p:tav tm="0">
                                          <p:val>
                                            <p:fltVal val="0"/>
                                          </p:val>
                                        </p:tav>
                                        <p:tav tm="100000">
                                          <p:val>
                                            <p:strVal val="#ppt_w"/>
                                          </p:val>
                                        </p:tav>
                                      </p:tavLst>
                                    </p:anim>
                                    <p:anim calcmode="lin" valueType="num">
                                      <p:cBhvr>
                                        <p:cTn id="90" dur="2000" fill="hold"/>
                                        <p:tgtEl>
                                          <p:spTgt spid="5"/>
                                        </p:tgtEl>
                                        <p:attrNameLst>
                                          <p:attrName>ppt_h</p:attrName>
                                        </p:attrNameLst>
                                      </p:cBhvr>
                                      <p:tavLst>
                                        <p:tav tm="0">
                                          <p:val>
                                            <p:fltVal val="0"/>
                                          </p:val>
                                        </p:tav>
                                        <p:tav tm="100000">
                                          <p:val>
                                            <p:strVal val="#ppt_h"/>
                                          </p:val>
                                        </p:tav>
                                      </p:tavLst>
                                    </p:anim>
                                    <p:animEffect transition="in" filter="fade">
                                      <p:cBhvr>
                                        <p:cTn id="91" dur="2000"/>
                                        <p:tgtEl>
                                          <p:spTgt spid="5"/>
                                        </p:tgtEl>
                                      </p:cBhvr>
                                    </p:animEffect>
                                  </p:childTnLst>
                                </p:cTn>
                              </p:par>
                            </p:childTnLst>
                          </p:cTn>
                        </p:par>
                      </p:childTnLst>
                    </p:cTn>
                  </p:par>
                  <p:par>
                    <p:cTn id="92" fill="hold">
                      <p:stCondLst>
                        <p:cond delay="indefinite"/>
                      </p:stCondLst>
                      <p:childTnLst>
                        <p:par>
                          <p:cTn id="93" fill="hold">
                            <p:stCondLst>
                              <p:cond delay="0"/>
                            </p:stCondLst>
                            <p:childTnLst>
                              <p:par>
                                <p:cTn id="94" presetID="56" presetClass="entr" presetSubtype="0" fill="hold" grpId="0" nodeType="clickEffect">
                                  <p:stCondLst>
                                    <p:cond delay="0"/>
                                  </p:stCondLst>
                                  <p:iterate type="lt">
                                    <p:tmPct val="10000"/>
                                  </p:iterate>
                                  <p:childTnLst>
                                    <p:set>
                                      <p:cBhvr>
                                        <p:cTn id="95" dur="1" fill="hold">
                                          <p:stCondLst>
                                            <p:cond delay="0"/>
                                          </p:stCondLst>
                                        </p:cTn>
                                        <p:tgtEl>
                                          <p:spTgt spid="13"/>
                                        </p:tgtEl>
                                        <p:attrNameLst>
                                          <p:attrName>style.visibility</p:attrName>
                                        </p:attrNameLst>
                                      </p:cBhvr>
                                      <p:to>
                                        <p:strVal val="visible"/>
                                      </p:to>
                                    </p:set>
                                    <p:anim by="(-#ppt_w*2)" calcmode="lin" valueType="num">
                                      <p:cBhvr rctx="PPT">
                                        <p:cTn id="96" dur="1000" autoRev="1" fill="hold">
                                          <p:stCondLst>
                                            <p:cond delay="0"/>
                                          </p:stCondLst>
                                        </p:cTn>
                                        <p:tgtEl>
                                          <p:spTgt spid="13"/>
                                        </p:tgtEl>
                                        <p:attrNameLst>
                                          <p:attrName>ppt_w</p:attrName>
                                        </p:attrNameLst>
                                      </p:cBhvr>
                                    </p:anim>
                                    <p:anim by="(#ppt_w*0.50)" calcmode="lin" valueType="num">
                                      <p:cBhvr>
                                        <p:cTn id="97" dur="1000" decel="50000" autoRev="1" fill="hold">
                                          <p:stCondLst>
                                            <p:cond delay="0"/>
                                          </p:stCondLst>
                                        </p:cTn>
                                        <p:tgtEl>
                                          <p:spTgt spid="13"/>
                                        </p:tgtEl>
                                        <p:attrNameLst>
                                          <p:attrName>ppt_x</p:attrName>
                                        </p:attrNameLst>
                                      </p:cBhvr>
                                    </p:anim>
                                    <p:anim from="(-#ppt_h/2)" to="(#ppt_y)" calcmode="lin" valueType="num">
                                      <p:cBhvr>
                                        <p:cTn id="98" dur="2000" fill="hold">
                                          <p:stCondLst>
                                            <p:cond delay="0"/>
                                          </p:stCondLst>
                                        </p:cTn>
                                        <p:tgtEl>
                                          <p:spTgt spid="13"/>
                                        </p:tgtEl>
                                        <p:attrNameLst>
                                          <p:attrName>ppt_y</p:attrName>
                                        </p:attrNameLst>
                                      </p:cBhvr>
                                    </p:anim>
                                    <p:animRot by="21600000">
                                      <p:cBhvr>
                                        <p:cTn id="99" dur="2000" fill="hold">
                                          <p:stCondLst>
                                            <p:cond delay="0"/>
                                          </p:stCondLst>
                                        </p:cTn>
                                        <p:tgtEl>
                                          <p:spTgt spid="13"/>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P spid="4" grpId="0" animBg="1"/>
      <p:bldP spid="5" grpId="0" animBg="1"/>
      <p:bldP spid="6" grpId="0" animBg="1"/>
      <p:bldP spid="7" grpId="0" animBg="1"/>
      <p:bldP spid="8" grpId="0" animBg="1"/>
      <p:bldP spid="9" grpId="0"/>
      <p:bldP spid="10" grpId="0"/>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477610" y="2286000"/>
            <a:ext cx="7752442" cy="954107"/>
          </a:xfrm>
          <a:prstGeom prst="rect">
            <a:avLst/>
          </a:prstGeom>
          <a:noFill/>
        </p:spPr>
        <p:txBody>
          <a:bodyPr wrap="none" rtlCol="1">
            <a:spAutoFit/>
          </a:bodyPr>
          <a:lstStyle/>
          <a:p>
            <a:r>
              <a:rPr lang="ar-SA" sz="2800" dirty="0" smtClean="0">
                <a:solidFill>
                  <a:srgbClr val="002060"/>
                </a:solidFill>
              </a:rPr>
              <a:t>مجموعة من العناصر المتداخلة التي تعمل معا بشكل متكامل لتحقيق</a:t>
            </a:r>
          </a:p>
          <a:p>
            <a:r>
              <a:rPr lang="ar-SA" sz="2800" dirty="0" smtClean="0">
                <a:solidFill>
                  <a:srgbClr val="002060"/>
                </a:solidFill>
              </a:rPr>
              <a:t> هدف معين .</a:t>
            </a:r>
            <a:endParaRPr lang="ar-SA" sz="2800" dirty="0">
              <a:solidFill>
                <a:srgbClr val="002060"/>
              </a:solidFill>
            </a:endParaRPr>
          </a:p>
        </p:txBody>
      </p:sp>
      <p:sp>
        <p:nvSpPr>
          <p:cNvPr id="5" name="مربع نص 4"/>
          <p:cNvSpPr txBox="1"/>
          <p:nvPr/>
        </p:nvSpPr>
        <p:spPr>
          <a:xfrm>
            <a:off x="990600" y="3962400"/>
            <a:ext cx="7924800" cy="1138773"/>
          </a:xfrm>
          <a:prstGeom prst="rect">
            <a:avLst/>
          </a:prstGeom>
          <a:noFill/>
        </p:spPr>
        <p:txBody>
          <a:bodyPr wrap="square" rtlCol="1">
            <a:spAutoFit/>
          </a:bodyPr>
          <a:lstStyle/>
          <a:p>
            <a:pPr>
              <a:buFont typeface="Wingdings" pitchFamily="2" charset="2"/>
              <a:buChar char="Ø"/>
            </a:pPr>
            <a:r>
              <a:rPr lang="ar-SA" sz="4000" b="1" dirty="0">
                <a:solidFill>
                  <a:srgbClr val="002060"/>
                </a:solidFill>
              </a:rPr>
              <a:t>آ</a:t>
            </a:r>
            <a:r>
              <a:rPr lang="ar-SA" sz="4000" b="1" dirty="0" smtClean="0">
                <a:solidFill>
                  <a:srgbClr val="002060"/>
                </a:solidFill>
              </a:rPr>
              <a:t>لية عمل النظام :</a:t>
            </a:r>
          </a:p>
          <a:p>
            <a:r>
              <a:rPr lang="ar-SA" sz="2800" dirty="0">
                <a:solidFill>
                  <a:srgbClr val="002060"/>
                </a:solidFill>
              </a:rPr>
              <a:t> </a:t>
            </a:r>
            <a:r>
              <a:rPr lang="ar-SA" sz="2800" dirty="0" smtClean="0">
                <a:solidFill>
                  <a:srgbClr val="002060"/>
                </a:solidFill>
              </a:rPr>
              <a:t>يقوم النظام على استقبال المدخلات ومعالجتها لإنتاج المخرجات </a:t>
            </a:r>
            <a:endParaRPr lang="ar-SA" sz="2800" dirty="0">
              <a:solidFill>
                <a:srgbClr val="002060"/>
              </a:solidFill>
            </a:endParaRPr>
          </a:p>
        </p:txBody>
      </p:sp>
      <p:sp>
        <p:nvSpPr>
          <p:cNvPr id="6" name="مربع نص 5"/>
          <p:cNvSpPr txBox="1"/>
          <p:nvPr/>
        </p:nvSpPr>
        <p:spPr>
          <a:xfrm>
            <a:off x="5334000" y="1143000"/>
            <a:ext cx="3200400" cy="707886"/>
          </a:xfrm>
          <a:prstGeom prst="rect">
            <a:avLst/>
          </a:prstGeom>
          <a:noFill/>
        </p:spPr>
        <p:txBody>
          <a:bodyPr wrap="square" rtlCol="1">
            <a:spAutoFit/>
          </a:bodyPr>
          <a:lstStyle/>
          <a:p>
            <a:pPr>
              <a:buFont typeface="Wingdings" pitchFamily="2" charset="2"/>
              <a:buChar char="Ø"/>
            </a:pPr>
            <a:r>
              <a:rPr lang="ar-SA" sz="4000" b="1" dirty="0" smtClean="0">
                <a:solidFill>
                  <a:srgbClr val="002060"/>
                </a:solidFill>
              </a:rPr>
              <a:t>تعريف النظام :</a:t>
            </a:r>
            <a:endParaRPr lang="ar-SA" sz="4000" b="1" dirty="0">
              <a:solidFill>
                <a:srgbClr val="002060"/>
              </a:solidFill>
            </a:endParaRPr>
          </a:p>
        </p:txBody>
      </p:sp>
      <p:sp>
        <p:nvSpPr>
          <p:cNvPr id="7" name="مربع نص 6"/>
          <p:cNvSpPr txBox="1"/>
          <p:nvPr/>
        </p:nvSpPr>
        <p:spPr>
          <a:xfrm>
            <a:off x="381000" y="228600"/>
            <a:ext cx="4495800" cy="923330"/>
          </a:xfrm>
          <a:prstGeom prst="rect">
            <a:avLst/>
          </a:prstGeom>
          <a:noFill/>
        </p:spPr>
        <p:txBody>
          <a:bodyPr wrap="square" rtlCol="1">
            <a:spAutoFit/>
          </a:bodyPr>
          <a:lstStyle/>
          <a:p>
            <a:pPr algn="ctr"/>
            <a:r>
              <a:rPr lang="ar-SA" sz="5400" b="1" dirty="0" smtClean="0">
                <a:ln w="10541" cmpd="sng">
                  <a:solidFill>
                    <a:schemeClr val="accent1">
                      <a:shade val="88000"/>
                      <a:satMod val="110000"/>
                    </a:schemeClr>
                  </a:solidFill>
                  <a:prstDash val="lgDashDotDot"/>
                </a:ln>
                <a:solidFill>
                  <a:schemeClr val="tx2">
                    <a:lumMod val="75000"/>
                  </a:schemeClr>
                </a:solidFill>
                <a:effectLst>
                  <a:glow rad="139700">
                    <a:schemeClr val="accent2">
                      <a:satMod val="175000"/>
                      <a:alpha val="40000"/>
                    </a:schemeClr>
                  </a:glow>
                </a:effectLst>
              </a:rPr>
              <a:t>الدرس الأول</a:t>
            </a:r>
            <a:endParaRPr lang="ar-SA" sz="5400" b="1" dirty="0">
              <a:ln w="10541" cmpd="sng">
                <a:solidFill>
                  <a:schemeClr val="accent1">
                    <a:shade val="88000"/>
                    <a:satMod val="110000"/>
                  </a:schemeClr>
                </a:solidFill>
                <a:prstDash val="lgDashDotDot"/>
              </a:ln>
              <a:solidFill>
                <a:schemeClr val="tx2">
                  <a:lumMod val="75000"/>
                </a:schemeClr>
              </a:solidFill>
              <a:effectLst>
                <a:glow rad="139700">
                  <a:schemeClr val="accent2">
                    <a:satMod val="175000"/>
                    <a:alpha val="40000"/>
                  </a:schemeClr>
                </a:glow>
              </a:effectLst>
            </a:endParaRPr>
          </a:p>
        </p:txBody>
      </p:sp>
    </p:spTree>
  </p:cSld>
  <p:clrMapOvr>
    <a:masterClrMapping/>
  </p:clrMapOvr>
  <p:transition>
    <p:zoom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7"/>
                                        </p:tgtEl>
                                        <p:attrNameLst>
                                          <p:attrName>style.visibility</p:attrName>
                                        </p:attrNameLst>
                                      </p:cBhvr>
                                      <p:to>
                                        <p:strVal val="visible"/>
                                      </p:to>
                                    </p:set>
                                    <p:anim calcmode="discrete" valueType="clr">
                                      <p:cBhvr override="childStyle">
                                        <p:cTn id="7"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7"/>
                                        </p:tgtEl>
                                        <p:attrNameLst>
                                          <p:attrName>fillcolor</p:attrName>
                                        </p:attrNameLst>
                                      </p:cBhvr>
                                      <p:tavLst>
                                        <p:tav tm="0">
                                          <p:val>
                                            <p:clrVal>
                                              <a:schemeClr val="accent2"/>
                                            </p:clrVal>
                                          </p:val>
                                        </p:tav>
                                        <p:tav tm="50000">
                                          <p:val>
                                            <p:clrVal>
                                              <a:schemeClr val="hlink"/>
                                            </p:clrVal>
                                          </p:val>
                                        </p:tav>
                                      </p:tavLst>
                                    </p:anim>
                                    <p:set>
                                      <p:cBhvr>
                                        <p:cTn id="9" dur="80"/>
                                        <p:tgtEl>
                                          <p:spTgt spid="7"/>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6"/>
                                        </p:tgtEl>
                                        <p:attrNameLst>
                                          <p:attrName>style.visibility</p:attrName>
                                        </p:attrNameLst>
                                      </p:cBhvr>
                                      <p:to>
                                        <p:strVal val="visible"/>
                                      </p:to>
                                    </p:set>
                                    <p:anim calcmode="discrete" valueType="clr">
                                      <p:cBhvr override="childStyle">
                                        <p:cTn id="14"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6"/>
                                        </p:tgtEl>
                                        <p:attrNameLst>
                                          <p:attrName>fillcolor</p:attrName>
                                        </p:attrNameLst>
                                      </p:cBhvr>
                                      <p:tavLst>
                                        <p:tav tm="0">
                                          <p:val>
                                            <p:clrVal>
                                              <a:schemeClr val="accent2"/>
                                            </p:clrVal>
                                          </p:val>
                                        </p:tav>
                                        <p:tav tm="50000">
                                          <p:val>
                                            <p:clrVal>
                                              <a:schemeClr val="hlink"/>
                                            </p:clrVal>
                                          </p:val>
                                        </p:tav>
                                      </p:tavLst>
                                    </p:anim>
                                    <p:set>
                                      <p:cBhvr>
                                        <p:cTn id="16" dur="80"/>
                                        <p:tgtEl>
                                          <p:spTgt spid="6"/>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1" presetClass="entr" presetSubtype="8"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wheel(8)">
                                      <p:cBhvr>
                                        <p:cTn id="21" dur="20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27" presetClass="entr" presetSubtype="0" fill="hold" nodeType="clickEffect">
                                  <p:stCondLst>
                                    <p:cond delay="0"/>
                                  </p:stCondLst>
                                  <p:iterate type="lt">
                                    <p:tmPct val="50000"/>
                                  </p:iterate>
                                  <p:childTnLst>
                                    <p:set>
                                      <p:cBhvr>
                                        <p:cTn id="25" dur="1" fill="hold">
                                          <p:stCondLst>
                                            <p:cond delay="0"/>
                                          </p:stCondLst>
                                        </p:cTn>
                                        <p:tgtEl>
                                          <p:spTgt spid="5">
                                            <p:txEl>
                                              <p:pRg st="0" end="0"/>
                                            </p:txEl>
                                          </p:spTgt>
                                        </p:tgtEl>
                                        <p:attrNameLst>
                                          <p:attrName>style.visibility</p:attrName>
                                        </p:attrNameLst>
                                      </p:cBhvr>
                                      <p:to>
                                        <p:strVal val="visible"/>
                                      </p:to>
                                    </p:set>
                                    <p:anim calcmode="discrete" valueType="clr">
                                      <p:cBhvr override="childStyle">
                                        <p:cTn id="26" dur="80"/>
                                        <p:tgtEl>
                                          <p:spTgt spid="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5">
                                            <p:txEl>
                                              <p:pRg st="0" end="0"/>
                                            </p:txEl>
                                          </p:spTgt>
                                        </p:tgtEl>
                                        <p:attrNameLst>
                                          <p:attrName>fillcolor</p:attrName>
                                        </p:attrNameLst>
                                      </p:cBhvr>
                                      <p:tavLst>
                                        <p:tav tm="0">
                                          <p:val>
                                            <p:clrVal>
                                              <a:schemeClr val="accent2"/>
                                            </p:clrVal>
                                          </p:val>
                                        </p:tav>
                                        <p:tav tm="50000">
                                          <p:val>
                                            <p:clrVal>
                                              <a:schemeClr val="hlink"/>
                                            </p:clrVal>
                                          </p:val>
                                        </p:tav>
                                      </p:tavLst>
                                    </p:anim>
                                    <p:set>
                                      <p:cBhvr>
                                        <p:cTn id="28" dur="80"/>
                                        <p:tgtEl>
                                          <p:spTgt spid="5">
                                            <p:txEl>
                                              <p:pRg st="0" end="0"/>
                                            </p:txEl>
                                          </p:spTgt>
                                        </p:tgtEl>
                                        <p:attrNameLst>
                                          <p:attrName>fill.type</p:attrName>
                                        </p:attrNameLst>
                                      </p:cBhvr>
                                      <p:to>
                                        <p:strVal val="solid"/>
                                      </p:to>
                                    </p:set>
                                  </p:childTnLst>
                                </p:cTn>
                              </p:par>
                            </p:childTnLst>
                          </p:cTn>
                        </p:par>
                      </p:childTnLst>
                    </p:cTn>
                  </p:par>
                  <p:par>
                    <p:cTn id="29" fill="hold">
                      <p:stCondLst>
                        <p:cond delay="indefinite"/>
                      </p:stCondLst>
                      <p:childTnLst>
                        <p:par>
                          <p:cTn id="30" fill="hold">
                            <p:stCondLst>
                              <p:cond delay="0"/>
                            </p:stCondLst>
                            <p:childTnLst>
                              <p:par>
                                <p:cTn id="31" presetID="21" presetClass="entr" presetSubtype="8" fill="hold" nodeType="clickEffect">
                                  <p:stCondLst>
                                    <p:cond delay="0"/>
                                  </p:stCondLst>
                                  <p:childTnLst>
                                    <p:set>
                                      <p:cBhvr>
                                        <p:cTn id="32" dur="1" fill="hold">
                                          <p:stCondLst>
                                            <p:cond delay="0"/>
                                          </p:stCondLst>
                                        </p:cTn>
                                        <p:tgtEl>
                                          <p:spTgt spid="5">
                                            <p:txEl>
                                              <p:pRg st="1" end="1"/>
                                            </p:txEl>
                                          </p:spTgt>
                                        </p:tgtEl>
                                        <p:attrNameLst>
                                          <p:attrName>style.visibility</p:attrName>
                                        </p:attrNameLst>
                                      </p:cBhvr>
                                      <p:to>
                                        <p:strVal val="visible"/>
                                      </p:to>
                                    </p:set>
                                    <p:animEffect transition="in" filter="wheel(8)">
                                      <p:cBhvr>
                                        <p:cTn id="33"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5562600" y="838200"/>
            <a:ext cx="3048000" cy="523220"/>
          </a:xfrm>
          <a:prstGeom prst="rect">
            <a:avLst/>
          </a:prstGeom>
          <a:noFill/>
        </p:spPr>
        <p:txBody>
          <a:bodyPr wrap="square" rtlCol="1">
            <a:spAutoFit/>
          </a:bodyPr>
          <a:lstStyle/>
          <a:p>
            <a:r>
              <a:rPr lang="ar-SA" sz="2800" b="1" dirty="0" smtClean="0">
                <a:solidFill>
                  <a:schemeClr val="accent2">
                    <a:lumMod val="75000"/>
                  </a:schemeClr>
                </a:solidFill>
              </a:rPr>
              <a:t>تصنيف الأنظمة حسب :</a:t>
            </a:r>
            <a:endParaRPr lang="ar-SA" sz="2800" b="1" dirty="0">
              <a:solidFill>
                <a:schemeClr val="accent2">
                  <a:lumMod val="75000"/>
                </a:schemeClr>
              </a:solidFill>
            </a:endParaRPr>
          </a:p>
        </p:txBody>
      </p:sp>
      <p:sp>
        <p:nvSpPr>
          <p:cNvPr id="6" name="مستطيل مستدير الزوايا 5"/>
          <p:cNvSpPr/>
          <p:nvPr/>
        </p:nvSpPr>
        <p:spPr>
          <a:xfrm>
            <a:off x="2819400" y="1524000"/>
            <a:ext cx="3429000" cy="13716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600" dirty="0" err="1" smtClean="0">
                <a:solidFill>
                  <a:schemeClr val="accent2">
                    <a:lumMod val="75000"/>
                  </a:schemeClr>
                </a:solidFill>
              </a:rPr>
              <a:t>اصل</a:t>
            </a:r>
            <a:r>
              <a:rPr lang="ar-SA" sz="3600" dirty="0" smtClean="0">
                <a:solidFill>
                  <a:schemeClr val="accent2">
                    <a:lumMod val="75000"/>
                  </a:schemeClr>
                </a:solidFill>
              </a:rPr>
              <a:t> النظام </a:t>
            </a:r>
            <a:endParaRPr lang="ar-SA" sz="3600" dirty="0">
              <a:solidFill>
                <a:schemeClr val="accent2">
                  <a:lumMod val="75000"/>
                </a:schemeClr>
              </a:solidFill>
            </a:endParaRPr>
          </a:p>
        </p:txBody>
      </p:sp>
      <p:sp>
        <p:nvSpPr>
          <p:cNvPr id="7" name="مستطيل مستدير الزوايا 6"/>
          <p:cNvSpPr/>
          <p:nvPr/>
        </p:nvSpPr>
        <p:spPr>
          <a:xfrm>
            <a:off x="5943600" y="4114800"/>
            <a:ext cx="29718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800" dirty="0" smtClean="0">
                <a:solidFill>
                  <a:schemeClr val="accent2">
                    <a:lumMod val="75000"/>
                  </a:schemeClr>
                </a:solidFill>
              </a:rPr>
              <a:t>طبيعي :</a:t>
            </a:r>
          </a:p>
          <a:p>
            <a:r>
              <a:rPr lang="ar-SA" sz="2400" dirty="0" smtClean="0"/>
              <a:t> وهو النظام الذي يكون من خلق الله ولا دخل للإنسان فيه مثل: النظام الشمسي والدورة الدموية .</a:t>
            </a:r>
            <a:endParaRPr lang="ar-SA" sz="2400" dirty="0"/>
          </a:p>
        </p:txBody>
      </p:sp>
      <p:sp>
        <p:nvSpPr>
          <p:cNvPr id="8" name="مستطيل مستدير الزوايا 7"/>
          <p:cNvSpPr/>
          <p:nvPr/>
        </p:nvSpPr>
        <p:spPr>
          <a:xfrm>
            <a:off x="457200" y="4038600"/>
            <a:ext cx="29718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2800" dirty="0" smtClean="0">
                <a:solidFill>
                  <a:schemeClr val="accent2">
                    <a:lumMod val="75000"/>
                  </a:schemeClr>
                </a:solidFill>
              </a:rPr>
              <a:t>صناعي : </a:t>
            </a:r>
          </a:p>
          <a:p>
            <a:r>
              <a:rPr lang="ar-SA" sz="2400" dirty="0" smtClean="0"/>
              <a:t>وهو النظام الذي يكون من صنع الإنسان ويكون قادر على التدخل فيه مثل :شبكة المياه ، وشبكة الكهرباء </a:t>
            </a:r>
            <a:endParaRPr lang="ar-SA" sz="2400" dirty="0"/>
          </a:p>
        </p:txBody>
      </p:sp>
      <p:cxnSp>
        <p:nvCxnSpPr>
          <p:cNvPr id="13" name="رابط كسهم مستقيم 12"/>
          <p:cNvCxnSpPr>
            <a:stCxn id="6" idx="2"/>
            <a:endCxn id="8" idx="0"/>
          </p:cNvCxnSpPr>
          <p:nvPr/>
        </p:nvCxnSpPr>
        <p:spPr>
          <a:xfrm rot="5400000">
            <a:off x="2667000" y="2171700"/>
            <a:ext cx="1143000" cy="25908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15" name="رابط كسهم مستقيم 14"/>
          <p:cNvCxnSpPr>
            <a:stCxn id="6" idx="2"/>
            <a:endCxn id="7" idx="0"/>
          </p:cNvCxnSpPr>
          <p:nvPr/>
        </p:nvCxnSpPr>
        <p:spPr>
          <a:xfrm rot="16200000" flipH="1">
            <a:off x="5372100" y="2057400"/>
            <a:ext cx="1219200" cy="2895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advClick="0">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p:cTn id="14" dur="1000" fill="hold"/>
                                        <p:tgtEl>
                                          <p:spTgt spid="6"/>
                                        </p:tgtEl>
                                        <p:attrNameLst>
                                          <p:attrName>ppt_w</p:attrName>
                                        </p:attrNameLst>
                                      </p:cBhvr>
                                      <p:tavLst>
                                        <p:tav tm="0">
                                          <p:val>
                                            <p:strVal val="#ppt_w+.3"/>
                                          </p:val>
                                        </p:tav>
                                        <p:tav tm="100000">
                                          <p:val>
                                            <p:strVal val="#ppt_w"/>
                                          </p:val>
                                        </p:tav>
                                      </p:tavLst>
                                    </p:anim>
                                    <p:anim calcmode="lin" valueType="num">
                                      <p:cBhvr>
                                        <p:cTn id="15" dur="1000" fill="hold"/>
                                        <p:tgtEl>
                                          <p:spTgt spid="6"/>
                                        </p:tgtEl>
                                        <p:attrNameLst>
                                          <p:attrName>ppt_h</p:attrName>
                                        </p:attrNameLst>
                                      </p:cBhvr>
                                      <p:tavLst>
                                        <p:tav tm="0">
                                          <p:val>
                                            <p:strVal val="#ppt_h"/>
                                          </p:val>
                                        </p:tav>
                                        <p:tav tm="100000">
                                          <p:val>
                                            <p:strVal val="#ppt_h"/>
                                          </p:val>
                                        </p:tav>
                                      </p:tavLst>
                                    </p:anim>
                                    <p:animEffect transition="in" filter="fade">
                                      <p:cBhvr>
                                        <p:cTn id="16" dur="1000"/>
                                        <p:tgtEl>
                                          <p:spTgt spid="6"/>
                                        </p:tgtEl>
                                      </p:cBhvr>
                                    </p:animEffect>
                                  </p:childTnLst>
                                </p:cTn>
                              </p:par>
                            </p:childTnLst>
                          </p:cTn>
                        </p:par>
                        <p:par>
                          <p:cTn id="17" fill="hold">
                            <p:stCondLst>
                              <p:cond delay="1000"/>
                            </p:stCondLst>
                            <p:childTnLst>
                              <p:par>
                                <p:cTn id="18" presetID="23" presetClass="entr" presetSubtype="16" fill="hold" nodeType="afterEffect">
                                  <p:stCondLst>
                                    <p:cond delay="0"/>
                                  </p:stCondLst>
                                  <p:childTnLst>
                                    <p:set>
                                      <p:cBhvr>
                                        <p:cTn id="19" dur="1" fill="hold">
                                          <p:stCondLst>
                                            <p:cond delay="0"/>
                                          </p:stCondLst>
                                        </p:cTn>
                                        <p:tgtEl>
                                          <p:spTgt spid="15"/>
                                        </p:tgtEl>
                                        <p:attrNameLst>
                                          <p:attrName>style.visibility</p:attrName>
                                        </p:attrNameLst>
                                      </p:cBhvr>
                                      <p:to>
                                        <p:strVal val="visible"/>
                                      </p:to>
                                    </p:set>
                                    <p:anim calcmode="lin" valueType="num">
                                      <p:cBhvr>
                                        <p:cTn id="20" dur="500" fill="hold"/>
                                        <p:tgtEl>
                                          <p:spTgt spid="15"/>
                                        </p:tgtEl>
                                        <p:attrNameLst>
                                          <p:attrName>ppt_w</p:attrName>
                                        </p:attrNameLst>
                                      </p:cBhvr>
                                      <p:tavLst>
                                        <p:tav tm="0">
                                          <p:val>
                                            <p:fltVal val="0"/>
                                          </p:val>
                                        </p:tav>
                                        <p:tav tm="100000">
                                          <p:val>
                                            <p:strVal val="#ppt_w"/>
                                          </p:val>
                                        </p:tav>
                                      </p:tavLst>
                                    </p:anim>
                                    <p:anim calcmode="lin" valueType="num">
                                      <p:cBhvr>
                                        <p:cTn id="21" dur="500" fill="hold"/>
                                        <p:tgtEl>
                                          <p:spTgt spid="15"/>
                                        </p:tgtEl>
                                        <p:attrNameLst>
                                          <p:attrName>ppt_h</p:attrName>
                                        </p:attrNameLst>
                                      </p:cBhvr>
                                      <p:tavLst>
                                        <p:tav tm="0">
                                          <p:val>
                                            <p:fltVal val="0"/>
                                          </p:val>
                                        </p:tav>
                                        <p:tav tm="100000">
                                          <p:val>
                                            <p:strVal val="#ppt_h"/>
                                          </p:val>
                                        </p:tav>
                                      </p:tavLst>
                                    </p:anim>
                                  </p:childTnLst>
                                </p:cTn>
                              </p:par>
                            </p:childTnLst>
                          </p:cTn>
                        </p:par>
                        <p:par>
                          <p:cTn id="22" fill="hold">
                            <p:stCondLst>
                              <p:cond delay="1500"/>
                            </p:stCondLst>
                            <p:childTnLst>
                              <p:par>
                                <p:cTn id="23" presetID="23" presetClass="entr" presetSubtype="16" fill="hold" nodeType="afterEffect">
                                  <p:stCondLst>
                                    <p:cond delay="0"/>
                                  </p:stCondLst>
                                  <p:childTnLst>
                                    <p:set>
                                      <p:cBhvr>
                                        <p:cTn id="24" dur="1" fill="hold">
                                          <p:stCondLst>
                                            <p:cond delay="0"/>
                                          </p:stCondLst>
                                        </p:cTn>
                                        <p:tgtEl>
                                          <p:spTgt spid="13"/>
                                        </p:tgtEl>
                                        <p:attrNameLst>
                                          <p:attrName>style.visibility</p:attrName>
                                        </p:attrNameLst>
                                      </p:cBhvr>
                                      <p:to>
                                        <p:strVal val="visible"/>
                                      </p:to>
                                    </p:set>
                                    <p:anim calcmode="lin" valueType="num">
                                      <p:cBhvr>
                                        <p:cTn id="25" dur="500" fill="hold"/>
                                        <p:tgtEl>
                                          <p:spTgt spid="13"/>
                                        </p:tgtEl>
                                        <p:attrNameLst>
                                          <p:attrName>ppt_w</p:attrName>
                                        </p:attrNameLst>
                                      </p:cBhvr>
                                      <p:tavLst>
                                        <p:tav tm="0">
                                          <p:val>
                                            <p:fltVal val="0"/>
                                          </p:val>
                                        </p:tav>
                                        <p:tav tm="100000">
                                          <p:val>
                                            <p:strVal val="#ppt_w"/>
                                          </p:val>
                                        </p:tav>
                                      </p:tavLst>
                                    </p:anim>
                                    <p:anim calcmode="lin" valueType="num">
                                      <p:cBhvr>
                                        <p:cTn id="26" dur="500" fill="hold"/>
                                        <p:tgtEl>
                                          <p:spTgt spid="13"/>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50" presetClass="entr" presetSubtype="0" decel="10000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1000" fill="hold"/>
                                        <p:tgtEl>
                                          <p:spTgt spid="7"/>
                                        </p:tgtEl>
                                        <p:attrNameLst>
                                          <p:attrName>ppt_w</p:attrName>
                                        </p:attrNameLst>
                                      </p:cBhvr>
                                      <p:tavLst>
                                        <p:tav tm="0">
                                          <p:val>
                                            <p:strVal val="#ppt_w+.3"/>
                                          </p:val>
                                        </p:tav>
                                        <p:tav tm="100000">
                                          <p:val>
                                            <p:strVal val="#ppt_w"/>
                                          </p:val>
                                        </p:tav>
                                      </p:tavLst>
                                    </p:anim>
                                    <p:anim calcmode="lin" valueType="num">
                                      <p:cBhvr>
                                        <p:cTn id="32" dur="1000" fill="hold"/>
                                        <p:tgtEl>
                                          <p:spTgt spid="7"/>
                                        </p:tgtEl>
                                        <p:attrNameLst>
                                          <p:attrName>ppt_h</p:attrName>
                                        </p:attrNameLst>
                                      </p:cBhvr>
                                      <p:tavLst>
                                        <p:tav tm="0">
                                          <p:val>
                                            <p:strVal val="#ppt_h"/>
                                          </p:val>
                                        </p:tav>
                                        <p:tav tm="100000">
                                          <p:val>
                                            <p:strVal val="#ppt_h"/>
                                          </p:val>
                                        </p:tav>
                                      </p:tavLst>
                                    </p:anim>
                                    <p:animEffect transition="in" filter="fade">
                                      <p:cBhvr>
                                        <p:cTn id="33" dur="1000"/>
                                        <p:tgtEl>
                                          <p:spTgt spid="7"/>
                                        </p:tgtEl>
                                      </p:cBhvr>
                                    </p:animEffect>
                                  </p:childTnLst>
                                </p:cTn>
                              </p:par>
                            </p:childTnLst>
                          </p:cTn>
                        </p:par>
                      </p:childTnLst>
                    </p:cTn>
                  </p:par>
                  <p:par>
                    <p:cTn id="34" fill="hold">
                      <p:stCondLst>
                        <p:cond delay="indefinite"/>
                      </p:stCondLst>
                      <p:childTnLst>
                        <p:par>
                          <p:cTn id="35" fill="hold">
                            <p:stCondLst>
                              <p:cond delay="0"/>
                            </p:stCondLst>
                            <p:childTnLst>
                              <p:par>
                                <p:cTn id="36" presetID="50" presetClass="entr" presetSubtype="0" decel="100000" fill="hold" grpId="0" nodeType="clickEffect">
                                  <p:stCondLst>
                                    <p:cond delay="0"/>
                                  </p:stCondLst>
                                  <p:childTnLst>
                                    <p:set>
                                      <p:cBhvr>
                                        <p:cTn id="37" dur="1" fill="hold">
                                          <p:stCondLst>
                                            <p:cond delay="0"/>
                                          </p:stCondLst>
                                        </p:cTn>
                                        <p:tgtEl>
                                          <p:spTgt spid="8"/>
                                        </p:tgtEl>
                                        <p:attrNameLst>
                                          <p:attrName>style.visibility</p:attrName>
                                        </p:attrNameLst>
                                      </p:cBhvr>
                                      <p:to>
                                        <p:strVal val="visible"/>
                                      </p:to>
                                    </p:set>
                                    <p:anim calcmode="lin" valueType="num">
                                      <p:cBhvr>
                                        <p:cTn id="38" dur="1000" fill="hold"/>
                                        <p:tgtEl>
                                          <p:spTgt spid="8"/>
                                        </p:tgtEl>
                                        <p:attrNameLst>
                                          <p:attrName>ppt_w</p:attrName>
                                        </p:attrNameLst>
                                      </p:cBhvr>
                                      <p:tavLst>
                                        <p:tav tm="0">
                                          <p:val>
                                            <p:strVal val="#ppt_w+.3"/>
                                          </p:val>
                                        </p:tav>
                                        <p:tav tm="100000">
                                          <p:val>
                                            <p:strVal val="#ppt_w"/>
                                          </p:val>
                                        </p:tav>
                                      </p:tavLst>
                                    </p:anim>
                                    <p:anim calcmode="lin" valueType="num">
                                      <p:cBhvr>
                                        <p:cTn id="39" dur="1000" fill="hold"/>
                                        <p:tgtEl>
                                          <p:spTgt spid="8"/>
                                        </p:tgtEl>
                                        <p:attrNameLst>
                                          <p:attrName>ppt_h</p:attrName>
                                        </p:attrNameLst>
                                      </p:cBhvr>
                                      <p:tavLst>
                                        <p:tav tm="0">
                                          <p:val>
                                            <p:strVal val="#ppt_h"/>
                                          </p:val>
                                        </p:tav>
                                        <p:tav tm="100000">
                                          <p:val>
                                            <p:strVal val="#ppt_h"/>
                                          </p:val>
                                        </p:tav>
                                      </p:tavLst>
                                    </p:anim>
                                    <p:animEffect transition="in" filter="fade">
                                      <p:cBhvr>
                                        <p:cTn id="4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animBg="1"/>
      <p:bldP spid="7" grpId="0" animBg="1"/>
      <p:bldP spid="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5562600" y="838200"/>
            <a:ext cx="3048000" cy="523220"/>
          </a:xfrm>
          <a:prstGeom prst="rect">
            <a:avLst/>
          </a:prstGeom>
          <a:noFill/>
        </p:spPr>
        <p:txBody>
          <a:bodyPr wrap="square" rtlCol="1">
            <a:spAutoFit/>
          </a:bodyPr>
          <a:lstStyle/>
          <a:p>
            <a:r>
              <a:rPr lang="ar-SA" sz="2800" b="1" dirty="0" smtClean="0">
                <a:solidFill>
                  <a:schemeClr val="accent2">
                    <a:lumMod val="75000"/>
                  </a:schemeClr>
                </a:solidFill>
              </a:rPr>
              <a:t>تصنيف الأنظمة حسب :</a:t>
            </a:r>
            <a:endParaRPr lang="ar-SA" sz="2800" b="1" dirty="0">
              <a:solidFill>
                <a:schemeClr val="accent2">
                  <a:lumMod val="75000"/>
                </a:schemeClr>
              </a:solidFill>
            </a:endParaRPr>
          </a:p>
        </p:txBody>
      </p:sp>
      <p:sp>
        <p:nvSpPr>
          <p:cNvPr id="5" name="مستطيل مستدير الزوايا 4"/>
          <p:cNvSpPr/>
          <p:nvPr/>
        </p:nvSpPr>
        <p:spPr>
          <a:xfrm>
            <a:off x="2819400" y="1524000"/>
            <a:ext cx="3429000" cy="13716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600" dirty="0" smtClean="0">
                <a:solidFill>
                  <a:schemeClr val="accent2">
                    <a:lumMod val="75000"/>
                  </a:schemeClr>
                </a:solidFill>
              </a:rPr>
              <a:t>درجة التعقيد  </a:t>
            </a:r>
            <a:endParaRPr lang="ar-SA" sz="3600" dirty="0">
              <a:solidFill>
                <a:schemeClr val="accent2">
                  <a:lumMod val="75000"/>
                </a:schemeClr>
              </a:solidFill>
            </a:endParaRPr>
          </a:p>
        </p:txBody>
      </p:sp>
      <p:sp>
        <p:nvSpPr>
          <p:cNvPr id="6" name="مستطيل مستدير الزوايا 5"/>
          <p:cNvSpPr/>
          <p:nvPr/>
        </p:nvSpPr>
        <p:spPr>
          <a:xfrm>
            <a:off x="5791200" y="4114800"/>
            <a:ext cx="31242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600" dirty="0" smtClean="0">
                <a:solidFill>
                  <a:schemeClr val="accent2">
                    <a:lumMod val="75000"/>
                  </a:schemeClr>
                </a:solidFill>
              </a:rPr>
              <a:t>بسيط </a:t>
            </a:r>
            <a:endParaRPr lang="ar-SA" sz="3600" dirty="0">
              <a:solidFill>
                <a:schemeClr val="accent2">
                  <a:lumMod val="75000"/>
                </a:schemeClr>
              </a:solidFill>
            </a:endParaRPr>
          </a:p>
          <a:p>
            <a:pPr algn="ctr"/>
            <a:r>
              <a:rPr lang="ar-SA" sz="2400" dirty="0" smtClean="0"/>
              <a:t>هو النظام الذي لا يمكن تجزئته </a:t>
            </a:r>
            <a:r>
              <a:rPr lang="ar-SA" sz="2400" dirty="0"/>
              <a:t>إ</a:t>
            </a:r>
            <a:r>
              <a:rPr lang="ar-SA" sz="2400" dirty="0" smtClean="0"/>
              <a:t>لى أنظمة ابسط مثل :الدارة الكهربائية البسيطة</a:t>
            </a:r>
          </a:p>
        </p:txBody>
      </p:sp>
      <p:sp>
        <p:nvSpPr>
          <p:cNvPr id="7" name="مستطيل مستدير الزوايا 6"/>
          <p:cNvSpPr/>
          <p:nvPr/>
        </p:nvSpPr>
        <p:spPr>
          <a:xfrm>
            <a:off x="457200" y="4038600"/>
            <a:ext cx="3200400" cy="2362200"/>
          </a:xfrm>
          <a:prstGeom prst="round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r>
              <a:rPr lang="ar-SA" sz="3600" dirty="0" smtClean="0">
                <a:solidFill>
                  <a:schemeClr val="accent2">
                    <a:lumMod val="75000"/>
                  </a:schemeClr>
                </a:solidFill>
              </a:rPr>
              <a:t>المركب (المعقد )</a:t>
            </a:r>
          </a:p>
          <a:p>
            <a:pPr algn="ctr"/>
            <a:r>
              <a:rPr lang="ar-SA" sz="2400" dirty="0" smtClean="0"/>
              <a:t>وهو مجموعة من الأنظمة الفرعية تتكامل معا لتكون النظام الأساسي مثل : نظام السيارة ، جسم الإنسان .</a:t>
            </a:r>
            <a:endParaRPr lang="ar-SA" sz="2400" dirty="0"/>
          </a:p>
        </p:txBody>
      </p:sp>
      <p:cxnSp>
        <p:nvCxnSpPr>
          <p:cNvPr id="8" name="رابط كسهم مستقيم 7"/>
          <p:cNvCxnSpPr>
            <a:stCxn id="5" idx="2"/>
            <a:endCxn id="7" idx="0"/>
          </p:cNvCxnSpPr>
          <p:nvPr/>
        </p:nvCxnSpPr>
        <p:spPr>
          <a:xfrm rot="5400000">
            <a:off x="2724150" y="2228850"/>
            <a:ext cx="1143000" cy="24765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9" name="رابط كسهم مستقيم 8"/>
          <p:cNvCxnSpPr>
            <a:stCxn id="5" idx="2"/>
            <a:endCxn id="6" idx="0"/>
          </p:cNvCxnSpPr>
          <p:nvPr/>
        </p:nvCxnSpPr>
        <p:spPr>
          <a:xfrm rot="16200000" flipH="1">
            <a:off x="5334000" y="2095500"/>
            <a:ext cx="1219200" cy="28194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transition advClick="0">
    <p:pull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8" presetClass="entr" presetSubtype="16"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diamond(in)">
                                      <p:cBhvr>
                                        <p:cTn id="14" dur="2000"/>
                                        <p:tgtEl>
                                          <p:spTgt spid="5"/>
                                        </p:tgtEl>
                                      </p:cBhvr>
                                    </p:animEffect>
                                  </p:childTnLst>
                                </p:cTn>
                              </p:par>
                            </p:childTnLst>
                          </p:cTn>
                        </p:par>
                      </p:childTnLst>
                    </p:cTn>
                  </p:par>
                  <p:par>
                    <p:cTn id="15" fill="hold">
                      <p:stCondLst>
                        <p:cond delay="indefinite"/>
                      </p:stCondLst>
                      <p:childTnLst>
                        <p:par>
                          <p:cTn id="16" fill="hold">
                            <p:stCondLst>
                              <p:cond delay="0"/>
                            </p:stCondLst>
                            <p:childTnLst>
                              <p:par>
                                <p:cTn id="17" presetID="49" presetClass="entr" presetSubtype="0" decel="100000" fill="hold" nodeType="clickEffect">
                                  <p:stCondLst>
                                    <p:cond delay="0"/>
                                  </p:stCondLst>
                                  <p:iterate type="lt">
                                    <p:tmPct val="0"/>
                                  </p:iterate>
                                  <p:childTnLst>
                                    <p:set>
                                      <p:cBhvr>
                                        <p:cTn id="18" dur="1" fill="hold">
                                          <p:stCondLst>
                                            <p:cond delay="0"/>
                                          </p:stCondLst>
                                        </p:cTn>
                                        <p:tgtEl>
                                          <p:spTgt spid="8"/>
                                        </p:tgtEl>
                                        <p:attrNameLst>
                                          <p:attrName>style.visibility</p:attrName>
                                        </p:attrNameLst>
                                      </p:cBhvr>
                                      <p:to>
                                        <p:strVal val="visible"/>
                                      </p:to>
                                    </p:set>
                                    <p:anim calcmode="lin" valueType="num">
                                      <p:cBhvr>
                                        <p:cTn id="19" dur="1000" fill="hold"/>
                                        <p:tgtEl>
                                          <p:spTgt spid="8"/>
                                        </p:tgtEl>
                                        <p:attrNameLst>
                                          <p:attrName>ppt_w</p:attrName>
                                        </p:attrNameLst>
                                      </p:cBhvr>
                                      <p:tavLst>
                                        <p:tav tm="0">
                                          <p:val>
                                            <p:fltVal val="0"/>
                                          </p:val>
                                        </p:tav>
                                        <p:tav tm="100000">
                                          <p:val>
                                            <p:strVal val="#ppt_w"/>
                                          </p:val>
                                        </p:tav>
                                      </p:tavLst>
                                    </p:anim>
                                    <p:anim calcmode="lin" valueType="num">
                                      <p:cBhvr>
                                        <p:cTn id="20" dur="1000" fill="hold"/>
                                        <p:tgtEl>
                                          <p:spTgt spid="8"/>
                                        </p:tgtEl>
                                        <p:attrNameLst>
                                          <p:attrName>ppt_h</p:attrName>
                                        </p:attrNameLst>
                                      </p:cBhvr>
                                      <p:tavLst>
                                        <p:tav tm="0">
                                          <p:val>
                                            <p:fltVal val="0"/>
                                          </p:val>
                                        </p:tav>
                                        <p:tav tm="100000">
                                          <p:val>
                                            <p:strVal val="#ppt_h"/>
                                          </p:val>
                                        </p:tav>
                                      </p:tavLst>
                                    </p:anim>
                                    <p:anim calcmode="lin" valueType="num">
                                      <p:cBhvr>
                                        <p:cTn id="21" dur="1000" fill="hold"/>
                                        <p:tgtEl>
                                          <p:spTgt spid="8"/>
                                        </p:tgtEl>
                                        <p:attrNameLst>
                                          <p:attrName>style.rotation</p:attrName>
                                        </p:attrNameLst>
                                      </p:cBhvr>
                                      <p:tavLst>
                                        <p:tav tm="0">
                                          <p:val>
                                            <p:fltVal val="360"/>
                                          </p:val>
                                        </p:tav>
                                        <p:tav tm="100000">
                                          <p:val>
                                            <p:fltVal val="0"/>
                                          </p:val>
                                        </p:tav>
                                      </p:tavLst>
                                    </p:anim>
                                    <p:animEffect transition="in" filter="fade">
                                      <p:cBhvr>
                                        <p:cTn id="22" dur="1000"/>
                                        <p:tgtEl>
                                          <p:spTgt spid="8"/>
                                        </p:tgtEl>
                                      </p:cBhvr>
                                    </p:animEffect>
                                  </p:childTnLst>
                                </p:cTn>
                              </p:par>
                              <p:par>
                                <p:cTn id="23" presetID="49" presetClass="entr" presetSubtype="0" decel="100000" fill="hold" nodeType="withEffect">
                                  <p:stCondLst>
                                    <p:cond delay="0"/>
                                  </p:stCondLst>
                                  <p:iterate type="lt">
                                    <p:tmPct val="0"/>
                                  </p:iterate>
                                  <p:childTnLst>
                                    <p:set>
                                      <p:cBhvr>
                                        <p:cTn id="24" dur="1" fill="hold">
                                          <p:stCondLst>
                                            <p:cond delay="0"/>
                                          </p:stCondLst>
                                        </p:cTn>
                                        <p:tgtEl>
                                          <p:spTgt spid="9"/>
                                        </p:tgtEl>
                                        <p:attrNameLst>
                                          <p:attrName>style.visibility</p:attrName>
                                        </p:attrNameLst>
                                      </p:cBhvr>
                                      <p:to>
                                        <p:strVal val="visible"/>
                                      </p:to>
                                    </p:set>
                                    <p:anim calcmode="lin" valueType="num">
                                      <p:cBhvr>
                                        <p:cTn id="25" dur="1000" fill="hold"/>
                                        <p:tgtEl>
                                          <p:spTgt spid="9"/>
                                        </p:tgtEl>
                                        <p:attrNameLst>
                                          <p:attrName>ppt_w</p:attrName>
                                        </p:attrNameLst>
                                      </p:cBhvr>
                                      <p:tavLst>
                                        <p:tav tm="0">
                                          <p:val>
                                            <p:fltVal val="0"/>
                                          </p:val>
                                        </p:tav>
                                        <p:tav tm="100000">
                                          <p:val>
                                            <p:strVal val="#ppt_w"/>
                                          </p:val>
                                        </p:tav>
                                      </p:tavLst>
                                    </p:anim>
                                    <p:anim calcmode="lin" valueType="num">
                                      <p:cBhvr>
                                        <p:cTn id="26" dur="1000" fill="hold"/>
                                        <p:tgtEl>
                                          <p:spTgt spid="9"/>
                                        </p:tgtEl>
                                        <p:attrNameLst>
                                          <p:attrName>ppt_h</p:attrName>
                                        </p:attrNameLst>
                                      </p:cBhvr>
                                      <p:tavLst>
                                        <p:tav tm="0">
                                          <p:val>
                                            <p:fltVal val="0"/>
                                          </p:val>
                                        </p:tav>
                                        <p:tav tm="100000">
                                          <p:val>
                                            <p:strVal val="#ppt_h"/>
                                          </p:val>
                                        </p:tav>
                                      </p:tavLst>
                                    </p:anim>
                                    <p:anim calcmode="lin" valueType="num">
                                      <p:cBhvr>
                                        <p:cTn id="27" dur="1000" fill="hold"/>
                                        <p:tgtEl>
                                          <p:spTgt spid="9"/>
                                        </p:tgtEl>
                                        <p:attrNameLst>
                                          <p:attrName>style.rotation</p:attrName>
                                        </p:attrNameLst>
                                      </p:cBhvr>
                                      <p:tavLst>
                                        <p:tav tm="0">
                                          <p:val>
                                            <p:fltVal val="360"/>
                                          </p:val>
                                        </p:tav>
                                        <p:tav tm="100000">
                                          <p:val>
                                            <p:fltVal val="0"/>
                                          </p:val>
                                        </p:tav>
                                      </p:tavLst>
                                    </p:anim>
                                    <p:animEffect transition="in" filter="fade">
                                      <p:cBhvr>
                                        <p:cTn id="28" dur="1000"/>
                                        <p:tgtEl>
                                          <p:spTgt spid="9"/>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6"/>
                                        </p:tgtEl>
                                        <p:attrNameLst>
                                          <p:attrName>style.visibility</p:attrName>
                                        </p:attrNameLst>
                                      </p:cBhvr>
                                      <p:to>
                                        <p:strVal val="visible"/>
                                      </p:to>
                                    </p:set>
                                    <p:animEffect transition="in" filter="box(in)">
                                      <p:cBhvr>
                                        <p:cTn id="33" dur="500"/>
                                        <p:tgtEl>
                                          <p:spTgt spid="6"/>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grpId="0" nodeType="click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box(in)">
                                      <p:cBhvr>
                                        <p:cTn id="3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ربع نص 2"/>
          <p:cNvSpPr txBox="1"/>
          <p:nvPr/>
        </p:nvSpPr>
        <p:spPr>
          <a:xfrm>
            <a:off x="1752600" y="762000"/>
            <a:ext cx="6629400" cy="646331"/>
          </a:xfrm>
          <a:prstGeom prst="rect">
            <a:avLst/>
          </a:prstGeom>
          <a:noFill/>
        </p:spPr>
        <p:txBody>
          <a:bodyPr wrap="square" rtlCol="1">
            <a:spAutoFit/>
          </a:bodyPr>
          <a:lstStyle/>
          <a:p>
            <a:pPr algn="ctr"/>
            <a:r>
              <a:rPr lang="ar-SA" sz="3600" b="1" dirty="0" smtClean="0">
                <a:solidFill>
                  <a:schemeClr val="accent2">
                    <a:lumMod val="75000"/>
                  </a:schemeClr>
                </a:solidFill>
              </a:rPr>
              <a:t>أجزاء النظام الأساسية </a:t>
            </a:r>
            <a:endParaRPr lang="ar-SA" sz="3600" b="1" dirty="0">
              <a:solidFill>
                <a:schemeClr val="accent2">
                  <a:lumMod val="75000"/>
                </a:schemeClr>
              </a:solidFill>
            </a:endParaRPr>
          </a:p>
        </p:txBody>
      </p:sp>
      <p:sp>
        <p:nvSpPr>
          <p:cNvPr id="6" name="مربع نص 5"/>
          <p:cNvSpPr txBox="1"/>
          <p:nvPr/>
        </p:nvSpPr>
        <p:spPr>
          <a:xfrm>
            <a:off x="1600200" y="1600200"/>
            <a:ext cx="6477000" cy="4401205"/>
          </a:xfrm>
          <a:prstGeom prst="rect">
            <a:avLst/>
          </a:prstGeom>
          <a:noFill/>
        </p:spPr>
        <p:txBody>
          <a:bodyPr wrap="square" rtlCol="1">
            <a:spAutoFit/>
          </a:bodyPr>
          <a:lstStyle/>
          <a:p>
            <a:pPr marL="514350" indent="-514350">
              <a:buAutoNum type="arabicParenR"/>
            </a:pPr>
            <a:r>
              <a:rPr lang="ar-SA" sz="2800" b="1" dirty="0" smtClean="0">
                <a:solidFill>
                  <a:schemeClr val="accent2">
                    <a:lumMod val="75000"/>
                  </a:schemeClr>
                </a:solidFill>
              </a:rPr>
              <a:t>المدخلات : </a:t>
            </a:r>
            <a:r>
              <a:rPr lang="ar-SA" sz="2800" dirty="0" smtClean="0"/>
              <a:t>وهي العناصر الضرورية التي يجب الحصول عليها لإتمام العمليات مثل:المواد الخام ، الطاقة ،البيانات ،الجهد البشري، الحواس، المفاتيح الكهربائية.</a:t>
            </a:r>
          </a:p>
          <a:p>
            <a:pPr marL="514350" indent="-514350">
              <a:buAutoNum type="arabicParenR"/>
            </a:pPr>
            <a:r>
              <a:rPr lang="ar-SA" sz="2800" b="1" dirty="0" smtClean="0">
                <a:solidFill>
                  <a:schemeClr val="accent2">
                    <a:lumMod val="75000"/>
                  </a:schemeClr>
                </a:solidFill>
              </a:rPr>
              <a:t>العمليات أو المعالجة: </a:t>
            </a:r>
            <a:r>
              <a:rPr lang="ar-SA" sz="2800" dirty="0" smtClean="0"/>
              <a:t>تتضمن العمليات التي تحول المدخلات إلى مخرجات،مثل :عمليات التصنيع ،وعملية التنفس البشري، والعمليات الحسابية.</a:t>
            </a:r>
          </a:p>
          <a:p>
            <a:pPr marL="514350" indent="-514350">
              <a:buAutoNum type="arabicParenR"/>
            </a:pPr>
            <a:r>
              <a:rPr lang="ar-SA" sz="2800" b="1" dirty="0" smtClean="0">
                <a:solidFill>
                  <a:schemeClr val="accent2">
                    <a:lumMod val="75000"/>
                  </a:schemeClr>
                </a:solidFill>
              </a:rPr>
              <a:t>المخرجات:</a:t>
            </a:r>
            <a:r>
              <a:rPr lang="ar-SA" sz="2800" dirty="0" smtClean="0"/>
              <a:t>وهي العناصر التي تم إنتاجها أو معالجتها عن طريق عمليات التحويل إلى شكلها النهائي، مثل: المنتجات الخدماتية أو الإدارية.</a:t>
            </a:r>
          </a:p>
        </p:txBody>
      </p:sp>
    </p:spTree>
  </p:cSld>
  <p:clrMapOvr>
    <a:masterClrMapping/>
  </p:clrMapOvr>
  <p:transition advClick="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3"/>
                                        </p:tgtEl>
                                        <p:attrNameLst>
                                          <p:attrName>style.visibility</p:attrName>
                                        </p:attrNameLst>
                                      </p:cBhvr>
                                      <p:to>
                                        <p:strVal val="visible"/>
                                      </p:to>
                                    </p:set>
                                    <p:anim calcmode="discrete" valueType="clr">
                                      <p:cBhvr override="childStyle">
                                        <p:cTn id="7" dur="80"/>
                                        <p:tgtEl>
                                          <p:spTgt spid="3"/>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3"/>
                                        </p:tgtEl>
                                        <p:attrNameLst>
                                          <p:attrName>fillcolor</p:attrName>
                                        </p:attrNameLst>
                                      </p:cBhvr>
                                      <p:tavLst>
                                        <p:tav tm="0">
                                          <p:val>
                                            <p:clrVal>
                                              <a:schemeClr val="accent2"/>
                                            </p:clrVal>
                                          </p:val>
                                        </p:tav>
                                        <p:tav tm="50000">
                                          <p:val>
                                            <p:clrVal>
                                              <a:schemeClr val="hlink"/>
                                            </p:clrVal>
                                          </p:val>
                                        </p:tav>
                                      </p:tavLst>
                                    </p:anim>
                                    <p:set>
                                      <p:cBhvr>
                                        <p:cTn id="9" dur="80"/>
                                        <p:tgtEl>
                                          <p:spTgt spid="3"/>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7" presetClass="entr" presetSubtype="4" fill="hold" grpId="0" nodeType="clickEffect">
                                  <p:stCondLst>
                                    <p:cond delay="0"/>
                                  </p:stCondLst>
                                  <p:childTnLst>
                                    <p:set>
                                      <p:cBhvr>
                                        <p:cTn id="13" dur="1" fill="hold">
                                          <p:stCondLst>
                                            <p:cond delay="0"/>
                                          </p:stCondLst>
                                        </p:cTn>
                                        <p:tgtEl>
                                          <p:spTgt spid="6"/>
                                        </p:tgtEl>
                                        <p:attrNameLst>
                                          <p:attrName>style.visibility</p:attrName>
                                        </p:attrNameLst>
                                      </p:cBhvr>
                                      <p:to>
                                        <p:strVal val="visible"/>
                                      </p:to>
                                    </p:set>
                                    <p:anim calcmode="lin" valueType="num">
                                      <p:cBhvr additive="base">
                                        <p:cTn id="14" dur="5000" fill="hold"/>
                                        <p:tgtEl>
                                          <p:spTgt spid="6"/>
                                        </p:tgtEl>
                                        <p:attrNameLst>
                                          <p:attrName>ppt_x</p:attrName>
                                        </p:attrNameLst>
                                      </p:cBhvr>
                                      <p:tavLst>
                                        <p:tav tm="0">
                                          <p:val>
                                            <p:strVal val="#ppt_x"/>
                                          </p:val>
                                        </p:tav>
                                        <p:tav tm="100000">
                                          <p:val>
                                            <p:strVal val="#ppt_x"/>
                                          </p:val>
                                        </p:tav>
                                      </p:tavLst>
                                    </p:anim>
                                    <p:anim calcmode="lin" valueType="num">
                                      <p:cBhvr additive="base">
                                        <p:cTn id="15" dur="50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057400" y="990600"/>
            <a:ext cx="6781800" cy="4893647"/>
          </a:xfrm>
          <a:prstGeom prst="rect">
            <a:avLst/>
          </a:prstGeom>
          <a:noFill/>
        </p:spPr>
        <p:txBody>
          <a:bodyPr wrap="square" rtlCol="1">
            <a:spAutoFit/>
          </a:bodyPr>
          <a:lstStyle/>
          <a:p>
            <a:pPr algn="ctr">
              <a:lnSpc>
                <a:spcPct val="150000"/>
              </a:lnSpc>
            </a:pPr>
            <a:r>
              <a:rPr lang="ar-SA" sz="3600" dirty="0" smtClean="0">
                <a:solidFill>
                  <a:schemeClr val="accent2">
                    <a:lumMod val="75000"/>
                  </a:schemeClr>
                </a:solidFill>
              </a:rPr>
              <a:t>نظام التوجيه في السيارة </a:t>
            </a:r>
          </a:p>
          <a:p>
            <a:pPr>
              <a:lnSpc>
                <a:spcPct val="150000"/>
              </a:lnSpc>
              <a:buFont typeface="Arial" pitchFamily="34" charset="0"/>
              <a:buChar char="•"/>
            </a:pPr>
            <a:r>
              <a:rPr lang="ar-SA" sz="3200" dirty="0" smtClean="0">
                <a:solidFill>
                  <a:schemeClr val="accent2">
                    <a:lumMod val="75000"/>
                  </a:schemeClr>
                </a:solidFill>
              </a:rPr>
              <a:t>المدخلات :</a:t>
            </a:r>
            <a:r>
              <a:rPr lang="ar-SA" sz="3200" dirty="0" smtClean="0"/>
              <a:t>اتجاه الشارع بواسطة العين .</a:t>
            </a:r>
          </a:p>
          <a:p>
            <a:pPr>
              <a:lnSpc>
                <a:spcPct val="150000"/>
              </a:lnSpc>
              <a:buFont typeface="Arial" pitchFamily="34" charset="0"/>
              <a:buChar char="•"/>
            </a:pPr>
            <a:r>
              <a:rPr lang="ar-SA" sz="3200" dirty="0" smtClean="0">
                <a:solidFill>
                  <a:schemeClr val="accent2">
                    <a:lumMod val="75000"/>
                  </a:schemeClr>
                </a:solidFill>
              </a:rPr>
              <a:t>العمليات :</a:t>
            </a:r>
            <a:r>
              <a:rPr lang="ar-SA" sz="3200" dirty="0" smtClean="0"/>
              <a:t>تحليل البيانات( اتجاه الشارع ) بواسطة الدماغ.</a:t>
            </a:r>
          </a:p>
          <a:p>
            <a:pPr>
              <a:lnSpc>
                <a:spcPct val="150000"/>
              </a:lnSpc>
              <a:buFont typeface="Arial" pitchFamily="34" charset="0"/>
              <a:buChar char="•"/>
            </a:pPr>
            <a:r>
              <a:rPr lang="ar-SA" sz="3200" dirty="0" smtClean="0">
                <a:solidFill>
                  <a:schemeClr val="accent2">
                    <a:lumMod val="75000"/>
                  </a:schemeClr>
                </a:solidFill>
              </a:rPr>
              <a:t>المخرجات: </a:t>
            </a:r>
            <a:r>
              <a:rPr lang="ar-SA" sz="3200" dirty="0" smtClean="0"/>
              <a:t>أوامر من الدماغ إلى الأيدي والأرجل للتحكم في اتجاه مسار السيارة بشكل صحيح.</a:t>
            </a:r>
          </a:p>
          <a:p>
            <a:endParaRPr lang="ar-SA" dirty="0"/>
          </a:p>
        </p:txBody>
      </p:sp>
    </p:spTree>
  </p:cSld>
  <p:clrMapOvr>
    <a:masterClrMapping/>
  </p:clrMapOvr>
  <p:transition advClick="0">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to="" calcmode="lin" valueType="num">
                                      <p:cBhvr>
                                        <p:cTn id="7" dur="1" fill="hold"/>
                                        <p:tgtEl>
                                          <p:spTgt spid="2">
                                            <p:txEl>
                                              <p:pRg st="0" end="0"/>
                                            </p:txEl>
                                          </p:spTgt>
                                        </p:tgtEl>
                                        <p:attrNameLst>
                                          <p:attrName/>
                                        </p:attrNameLst>
                                      </p:cBhvr>
                                    </p:anim>
                                  </p:childTnLst>
                                </p:cTn>
                              </p:par>
                            </p:childTnLst>
                          </p:cTn>
                        </p:par>
                      </p:childTnLst>
                    </p:cTn>
                  </p:par>
                  <p:par>
                    <p:cTn id="8" fill="hold">
                      <p:stCondLst>
                        <p:cond delay="indefinite"/>
                      </p:stCondLst>
                      <p:childTnLst>
                        <p:par>
                          <p:cTn id="9" fill="hold">
                            <p:stCondLst>
                              <p:cond delay="0"/>
                            </p:stCondLst>
                            <p:childTnLst>
                              <p:par>
                                <p:cTn id="10" presetID="35"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2000"/>
                                        <p:tgtEl>
                                          <p:spTgt spid="2">
                                            <p:txEl>
                                              <p:pRg st="1" end="1"/>
                                            </p:txEl>
                                          </p:spTgt>
                                        </p:tgtEl>
                                      </p:cBhvr>
                                    </p:animEffect>
                                    <p:anim calcmode="lin" valueType="num">
                                      <p:cBhvr>
                                        <p:cTn id="13" dur="2000" fill="hold"/>
                                        <p:tgtEl>
                                          <p:spTgt spid="2">
                                            <p:txEl>
                                              <p:pRg st="1" end="1"/>
                                            </p:txEl>
                                          </p:spTgt>
                                        </p:tgtEl>
                                        <p:attrNameLst>
                                          <p:attrName>style.rotation</p:attrName>
                                        </p:attrNameLst>
                                      </p:cBhvr>
                                      <p:tavLst>
                                        <p:tav tm="0">
                                          <p:val>
                                            <p:fltVal val="720"/>
                                          </p:val>
                                        </p:tav>
                                        <p:tav tm="100000">
                                          <p:val>
                                            <p:fltVal val="0"/>
                                          </p:val>
                                        </p:tav>
                                      </p:tavLst>
                                    </p:anim>
                                    <p:anim calcmode="lin" valueType="num">
                                      <p:cBhvr>
                                        <p:cTn id="14" dur="2000" fill="hold"/>
                                        <p:tgtEl>
                                          <p:spTgt spid="2">
                                            <p:txEl>
                                              <p:pRg st="1" end="1"/>
                                            </p:txEl>
                                          </p:spTgt>
                                        </p:tgtEl>
                                        <p:attrNameLst>
                                          <p:attrName>ppt_h</p:attrName>
                                        </p:attrNameLst>
                                      </p:cBhvr>
                                      <p:tavLst>
                                        <p:tav tm="0">
                                          <p:val>
                                            <p:fltVal val="0"/>
                                          </p:val>
                                        </p:tav>
                                        <p:tav tm="100000">
                                          <p:val>
                                            <p:strVal val="#ppt_h"/>
                                          </p:val>
                                        </p:tav>
                                      </p:tavLst>
                                    </p:anim>
                                    <p:anim calcmode="lin" valueType="num">
                                      <p:cBhvr>
                                        <p:cTn id="15" dur="2000" fill="hold"/>
                                        <p:tgtEl>
                                          <p:spTgt spid="2">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16" fill="hold">
                      <p:stCondLst>
                        <p:cond delay="indefinite"/>
                      </p:stCondLst>
                      <p:childTnLst>
                        <p:par>
                          <p:cTn id="17" fill="hold">
                            <p:stCondLst>
                              <p:cond delay="0"/>
                            </p:stCondLst>
                            <p:childTnLst>
                              <p:par>
                                <p:cTn id="18" presetID="35" presetClass="entr" presetSubtype="0" fill="hold" nodeType="clickEffect">
                                  <p:stCondLst>
                                    <p:cond delay="0"/>
                                  </p:stCondLst>
                                  <p:childTnLst>
                                    <p:set>
                                      <p:cBhvr>
                                        <p:cTn id="19" dur="1" fill="hold">
                                          <p:stCondLst>
                                            <p:cond delay="0"/>
                                          </p:stCondLst>
                                        </p:cTn>
                                        <p:tgtEl>
                                          <p:spTgt spid="2">
                                            <p:txEl>
                                              <p:pRg st="2" end="2"/>
                                            </p:txEl>
                                          </p:spTgt>
                                        </p:tgtEl>
                                        <p:attrNameLst>
                                          <p:attrName>style.visibility</p:attrName>
                                        </p:attrNameLst>
                                      </p:cBhvr>
                                      <p:to>
                                        <p:strVal val="visible"/>
                                      </p:to>
                                    </p:set>
                                    <p:animEffect transition="in" filter="fade">
                                      <p:cBhvr>
                                        <p:cTn id="20" dur="2000"/>
                                        <p:tgtEl>
                                          <p:spTgt spid="2">
                                            <p:txEl>
                                              <p:pRg st="2" end="2"/>
                                            </p:txEl>
                                          </p:spTgt>
                                        </p:tgtEl>
                                      </p:cBhvr>
                                    </p:animEffect>
                                    <p:anim calcmode="lin" valueType="num">
                                      <p:cBhvr>
                                        <p:cTn id="21" dur="2000" fill="hold"/>
                                        <p:tgtEl>
                                          <p:spTgt spid="2">
                                            <p:txEl>
                                              <p:pRg st="2" end="2"/>
                                            </p:txEl>
                                          </p:spTgt>
                                        </p:tgtEl>
                                        <p:attrNameLst>
                                          <p:attrName>style.rotation</p:attrName>
                                        </p:attrNameLst>
                                      </p:cBhvr>
                                      <p:tavLst>
                                        <p:tav tm="0">
                                          <p:val>
                                            <p:fltVal val="720"/>
                                          </p:val>
                                        </p:tav>
                                        <p:tav tm="100000">
                                          <p:val>
                                            <p:fltVal val="0"/>
                                          </p:val>
                                        </p:tav>
                                      </p:tavLst>
                                    </p:anim>
                                    <p:anim calcmode="lin" valueType="num">
                                      <p:cBhvr>
                                        <p:cTn id="22" dur="2000" fill="hold"/>
                                        <p:tgtEl>
                                          <p:spTgt spid="2">
                                            <p:txEl>
                                              <p:pRg st="2" end="2"/>
                                            </p:txEl>
                                          </p:spTgt>
                                        </p:tgtEl>
                                        <p:attrNameLst>
                                          <p:attrName>ppt_h</p:attrName>
                                        </p:attrNameLst>
                                      </p:cBhvr>
                                      <p:tavLst>
                                        <p:tav tm="0">
                                          <p:val>
                                            <p:fltVal val="0"/>
                                          </p:val>
                                        </p:tav>
                                        <p:tav tm="100000">
                                          <p:val>
                                            <p:strVal val="#ppt_h"/>
                                          </p:val>
                                        </p:tav>
                                      </p:tavLst>
                                    </p:anim>
                                    <p:anim calcmode="lin" valueType="num">
                                      <p:cBhvr>
                                        <p:cTn id="23" dur="2000" fill="hold"/>
                                        <p:tgtEl>
                                          <p:spTgt spid="2">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24" fill="hold">
                      <p:stCondLst>
                        <p:cond delay="indefinite"/>
                      </p:stCondLst>
                      <p:childTnLst>
                        <p:par>
                          <p:cTn id="25" fill="hold">
                            <p:stCondLst>
                              <p:cond delay="0"/>
                            </p:stCondLst>
                            <p:childTnLst>
                              <p:par>
                                <p:cTn id="26" presetID="35" presetClass="entr" presetSubtype="0" fill="hold" nodeType="clickEffect">
                                  <p:stCondLst>
                                    <p:cond delay="0"/>
                                  </p:stCondLst>
                                  <p:childTnLst>
                                    <p:set>
                                      <p:cBhvr>
                                        <p:cTn id="27" dur="1" fill="hold">
                                          <p:stCondLst>
                                            <p:cond delay="0"/>
                                          </p:stCondLst>
                                        </p:cTn>
                                        <p:tgtEl>
                                          <p:spTgt spid="2">
                                            <p:txEl>
                                              <p:pRg st="3" end="3"/>
                                            </p:txEl>
                                          </p:spTgt>
                                        </p:tgtEl>
                                        <p:attrNameLst>
                                          <p:attrName>style.visibility</p:attrName>
                                        </p:attrNameLst>
                                      </p:cBhvr>
                                      <p:to>
                                        <p:strVal val="visible"/>
                                      </p:to>
                                    </p:set>
                                    <p:animEffect transition="in" filter="fade">
                                      <p:cBhvr>
                                        <p:cTn id="28" dur="2000"/>
                                        <p:tgtEl>
                                          <p:spTgt spid="2">
                                            <p:txEl>
                                              <p:pRg st="3" end="3"/>
                                            </p:txEl>
                                          </p:spTgt>
                                        </p:tgtEl>
                                      </p:cBhvr>
                                    </p:animEffect>
                                    <p:anim calcmode="lin" valueType="num">
                                      <p:cBhvr>
                                        <p:cTn id="29" dur="2000" fill="hold"/>
                                        <p:tgtEl>
                                          <p:spTgt spid="2">
                                            <p:txEl>
                                              <p:pRg st="3" end="3"/>
                                            </p:txEl>
                                          </p:spTgt>
                                        </p:tgtEl>
                                        <p:attrNameLst>
                                          <p:attrName>style.rotation</p:attrName>
                                        </p:attrNameLst>
                                      </p:cBhvr>
                                      <p:tavLst>
                                        <p:tav tm="0">
                                          <p:val>
                                            <p:fltVal val="720"/>
                                          </p:val>
                                        </p:tav>
                                        <p:tav tm="100000">
                                          <p:val>
                                            <p:fltVal val="0"/>
                                          </p:val>
                                        </p:tav>
                                      </p:tavLst>
                                    </p:anim>
                                    <p:anim calcmode="lin" valueType="num">
                                      <p:cBhvr>
                                        <p:cTn id="30" dur="2000" fill="hold"/>
                                        <p:tgtEl>
                                          <p:spTgt spid="2">
                                            <p:txEl>
                                              <p:pRg st="3" end="3"/>
                                            </p:txEl>
                                          </p:spTgt>
                                        </p:tgtEl>
                                        <p:attrNameLst>
                                          <p:attrName>ppt_h</p:attrName>
                                        </p:attrNameLst>
                                      </p:cBhvr>
                                      <p:tavLst>
                                        <p:tav tm="0">
                                          <p:val>
                                            <p:fltVal val="0"/>
                                          </p:val>
                                        </p:tav>
                                        <p:tav tm="100000">
                                          <p:val>
                                            <p:strVal val="#ppt_h"/>
                                          </p:val>
                                        </p:tav>
                                      </p:tavLst>
                                    </p:anim>
                                    <p:anim calcmode="lin" valueType="num">
                                      <p:cBhvr>
                                        <p:cTn id="31" dur="2000" fill="hold"/>
                                        <p:tgtEl>
                                          <p:spTgt spid="2">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066800" y="5029200"/>
            <a:ext cx="5943600" cy="1478418"/>
          </a:xfrm>
          <a:prstGeom prst="rect">
            <a:avLst/>
          </a:prstGeom>
          <a:noFill/>
        </p:spPr>
        <p:txBody>
          <a:bodyPr wrap="square" rtlCol="1">
            <a:spAutoFit/>
          </a:bodyPr>
          <a:lstStyle/>
          <a:p>
            <a:pPr>
              <a:lnSpc>
                <a:spcPct val="150000"/>
              </a:lnSpc>
            </a:pPr>
            <a:r>
              <a:rPr lang="ar-SA" sz="3200" dirty="0" smtClean="0">
                <a:solidFill>
                  <a:schemeClr val="accent2">
                    <a:lumMod val="75000"/>
                  </a:schemeClr>
                </a:solidFill>
              </a:rPr>
              <a:t> </a:t>
            </a:r>
            <a:r>
              <a:rPr lang="ar-SA" sz="3200" dirty="0" smtClean="0"/>
              <a:t>أوامر من الدماغ إلى الأيدي والأرجل للتحكم في بدء الحركة  أو لإيقافها.  </a:t>
            </a:r>
            <a:endParaRPr lang="ar-SA" sz="3200" dirty="0"/>
          </a:p>
        </p:txBody>
      </p:sp>
      <p:pic>
        <p:nvPicPr>
          <p:cNvPr id="2050" name="Picture 2"/>
          <p:cNvPicPr>
            <a:picLocks noChangeAspect="1" noChangeArrowheads="1"/>
          </p:cNvPicPr>
          <p:nvPr/>
        </p:nvPicPr>
        <p:blipFill>
          <a:blip r:embed="rId2" cstate="print"/>
          <a:srcRect/>
          <a:stretch>
            <a:fillRect/>
          </a:stretch>
        </p:blipFill>
        <p:spPr bwMode="auto">
          <a:xfrm flipH="1">
            <a:off x="0" y="3200400"/>
            <a:ext cx="1981200" cy="1371600"/>
          </a:xfrm>
          <a:prstGeom prst="rect">
            <a:avLst/>
          </a:prstGeom>
          <a:noFill/>
          <a:ln w="9525">
            <a:noFill/>
            <a:miter lim="800000"/>
            <a:headEnd/>
            <a:tailEnd/>
          </a:ln>
          <a:effectLst/>
        </p:spPr>
      </p:pic>
      <p:pic>
        <p:nvPicPr>
          <p:cNvPr id="2052" name="Picture 4" descr="C:\Documents and Settings\MT2X.COM\Desktop\MC900215815.WMF"/>
          <p:cNvPicPr>
            <a:picLocks noChangeAspect="1" noChangeArrowheads="1"/>
          </p:cNvPicPr>
          <p:nvPr/>
        </p:nvPicPr>
        <p:blipFill>
          <a:blip r:embed="rId3" cstate="print"/>
          <a:srcRect/>
          <a:stretch>
            <a:fillRect/>
          </a:stretch>
        </p:blipFill>
        <p:spPr bwMode="auto">
          <a:xfrm flipH="1">
            <a:off x="2057400" y="1524000"/>
            <a:ext cx="1752600" cy="2154237"/>
          </a:xfrm>
          <a:prstGeom prst="rect">
            <a:avLst/>
          </a:prstGeom>
          <a:noFill/>
        </p:spPr>
      </p:pic>
      <p:cxnSp>
        <p:nvCxnSpPr>
          <p:cNvPr id="7" name="رابط كسهم مستقيم 6"/>
          <p:cNvCxnSpPr/>
          <p:nvPr/>
        </p:nvCxnSpPr>
        <p:spPr>
          <a:xfrm flipV="1">
            <a:off x="1143000" y="2209800"/>
            <a:ext cx="1447800" cy="1219200"/>
          </a:xfrm>
          <a:prstGeom prst="straightConnector1">
            <a:avLst/>
          </a:prstGeom>
          <a:ln>
            <a:solidFill>
              <a:srgbClr val="FF0000"/>
            </a:solidFill>
            <a:tailEnd type="arrow"/>
          </a:ln>
        </p:spPr>
        <p:style>
          <a:lnRef idx="3">
            <a:schemeClr val="dk1"/>
          </a:lnRef>
          <a:fillRef idx="0">
            <a:schemeClr val="dk1"/>
          </a:fillRef>
          <a:effectRef idx="2">
            <a:schemeClr val="dk1"/>
          </a:effectRef>
          <a:fontRef idx="minor">
            <a:schemeClr val="tx1"/>
          </a:fontRef>
        </p:style>
      </p:cxnSp>
      <p:cxnSp>
        <p:nvCxnSpPr>
          <p:cNvPr id="8" name="رابط كسهم مستقيم 7"/>
          <p:cNvCxnSpPr/>
          <p:nvPr/>
        </p:nvCxnSpPr>
        <p:spPr>
          <a:xfrm flipV="1">
            <a:off x="1219200" y="2743200"/>
            <a:ext cx="1676400" cy="685800"/>
          </a:xfrm>
          <a:prstGeom prst="straightConnector1">
            <a:avLst/>
          </a:prstGeom>
          <a:ln>
            <a:solidFill>
              <a:srgbClr val="FFC000"/>
            </a:solidFill>
            <a:tailEnd type="arrow"/>
          </a:ln>
        </p:spPr>
        <p:style>
          <a:lnRef idx="3">
            <a:schemeClr val="dk1"/>
          </a:lnRef>
          <a:fillRef idx="0">
            <a:schemeClr val="dk1"/>
          </a:fillRef>
          <a:effectRef idx="2">
            <a:schemeClr val="dk1"/>
          </a:effectRef>
          <a:fontRef idx="minor">
            <a:schemeClr val="tx1"/>
          </a:fontRef>
        </p:style>
      </p:cxnSp>
      <p:cxnSp>
        <p:nvCxnSpPr>
          <p:cNvPr id="9" name="رابط كسهم مستقيم 8"/>
          <p:cNvCxnSpPr/>
          <p:nvPr/>
        </p:nvCxnSpPr>
        <p:spPr>
          <a:xfrm flipV="1">
            <a:off x="1295400" y="3276600"/>
            <a:ext cx="1676400" cy="228600"/>
          </a:xfrm>
          <a:prstGeom prst="straightConnector1">
            <a:avLst/>
          </a:prstGeom>
          <a:ln>
            <a:tailEnd type="arrow"/>
          </a:ln>
        </p:spPr>
        <p:style>
          <a:lnRef idx="3">
            <a:schemeClr val="accent5"/>
          </a:lnRef>
          <a:fillRef idx="0">
            <a:schemeClr val="accent5"/>
          </a:fillRef>
          <a:effectRef idx="2">
            <a:schemeClr val="accent5"/>
          </a:effectRef>
          <a:fontRef idx="minor">
            <a:schemeClr val="tx1"/>
          </a:fontRef>
        </p:style>
      </p:cxnSp>
      <p:sp>
        <p:nvSpPr>
          <p:cNvPr id="16" name="مربع نص 15"/>
          <p:cNvSpPr txBox="1"/>
          <p:nvPr/>
        </p:nvSpPr>
        <p:spPr>
          <a:xfrm>
            <a:off x="1600200" y="1981200"/>
            <a:ext cx="914400" cy="400110"/>
          </a:xfrm>
          <a:prstGeom prst="rect">
            <a:avLst/>
          </a:prstGeom>
          <a:noFill/>
        </p:spPr>
        <p:txBody>
          <a:bodyPr wrap="square" rtlCol="1">
            <a:spAutoFit/>
          </a:bodyPr>
          <a:lstStyle/>
          <a:p>
            <a:r>
              <a:rPr lang="ar-SA" sz="2000" b="1" dirty="0" smtClean="0"/>
              <a:t>قف </a:t>
            </a:r>
          </a:p>
        </p:txBody>
      </p:sp>
      <p:sp>
        <p:nvSpPr>
          <p:cNvPr id="10" name="مربع نص 15"/>
          <p:cNvSpPr txBox="1"/>
          <p:nvPr/>
        </p:nvSpPr>
        <p:spPr>
          <a:xfrm>
            <a:off x="1600200" y="2590800"/>
            <a:ext cx="914400" cy="400110"/>
          </a:xfrm>
          <a:prstGeom prst="rect">
            <a:avLst/>
          </a:prstGeom>
          <a:noFill/>
        </p:spPr>
        <p:txBody>
          <a:bodyPr wrap="square" rtlCol="1">
            <a:spAutoFit/>
          </a:bodyPr>
          <a:lstStyle/>
          <a:p>
            <a:r>
              <a:rPr lang="ar-SA" sz="2000" b="1" dirty="0" smtClean="0"/>
              <a:t>استعد</a:t>
            </a:r>
          </a:p>
        </p:txBody>
      </p:sp>
      <p:sp>
        <p:nvSpPr>
          <p:cNvPr id="12" name="مربع نص 15"/>
          <p:cNvSpPr txBox="1"/>
          <p:nvPr/>
        </p:nvSpPr>
        <p:spPr>
          <a:xfrm>
            <a:off x="1828800" y="2971800"/>
            <a:ext cx="914400" cy="400110"/>
          </a:xfrm>
          <a:prstGeom prst="rect">
            <a:avLst/>
          </a:prstGeom>
          <a:noFill/>
        </p:spPr>
        <p:txBody>
          <a:bodyPr wrap="square" rtlCol="1">
            <a:spAutoFit/>
          </a:bodyPr>
          <a:lstStyle/>
          <a:p>
            <a:r>
              <a:rPr lang="ar-SA" sz="2000" b="1" dirty="0" smtClean="0"/>
              <a:t>تحرك</a:t>
            </a:r>
            <a:endParaRPr lang="ar-SA" sz="2000" b="1" dirty="0"/>
          </a:p>
        </p:txBody>
      </p:sp>
      <p:sp>
        <p:nvSpPr>
          <p:cNvPr id="13" name="TextBox 12"/>
          <p:cNvSpPr txBox="1"/>
          <p:nvPr/>
        </p:nvSpPr>
        <p:spPr>
          <a:xfrm>
            <a:off x="4572000" y="838200"/>
            <a:ext cx="4191000" cy="1023357"/>
          </a:xfrm>
          <a:prstGeom prst="rect">
            <a:avLst/>
          </a:prstGeom>
          <a:noFill/>
        </p:spPr>
        <p:txBody>
          <a:bodyPr wrap="square" rtlCol="1">
            <a:spAutoFit/>
          </a:bodyPr>
          <a:lstStyle/>
          <a:p>
            <a:pPr algn="ctr">
              <a:lnSpc>
                <a:spcPct val="150000"/>
              </a:lnSpc>
            </a:pPr>
            <a:r>
              <a:rPr lang="ar-SA" sz="4400" b="1" dirty="0" smtClean="0">
                <a:solidFill>
                  <a:schemeClr val="accent2">
                    <a:lumMod val="75000"/>
                  </a:schemeClr>
                </a:solidFill>
                <a:latin typeface="Andalus" pitchFamily="18" charset="-78"/>
                <a:cs typeface="Andalus" pitchFamily="18" charset="-78"/>
              </a:rPr>
              <a:t>نظام الإشارة الضوئية </a:t>
            </a:r>
          </a:p>
        </p:txBody>
      </p:sp>
      <p:sp>
        <p:nvSpPr>
          <p:cNvPr id="15" name="TextBox 14"/>
          <p:cNvSpPr txBox="1"/>
          <p:nvPr/>
        </p:nvSpPr>
        <p:spPr>
          <a:xfrm>
            <a:off x="7010400" y="2133600"/>
            <a:ext cx="1905000" cy="584775"/>
          </a:xfrm>
          <a:prstGeom prst="rect">
            <a:avLst/>
          </a:prstGeom>
          <a:noFill/>
        </p:spPr>
        <p:txBody>
          <a:bodyPr wrap="square" rtlCol="1">
            <a:spAutoFit/>
          </a:bodyPr>
          <a:lstStyle/>
          <a:p>
            <a:pPr>
              <a:buFont typeface="Arial" pitchFamily="34" charset="0"/>
              <a:buChar char="•"/>
            </a:pPr>
            <a:r>
              <a:rPr lang="ar-SA" sz="3200" dirty="0" smtClean="0">
                <a:solidFill>
                  <a:schemeClr val="accent2">
                    <a:lumMod val="75000"/>
                  </a:schemeClr>
                </a:solidFill>
              </a:rPr>
              <a:t>المدخلات :</a:t>
            </a:r>
            <a:endParaRPr lang="ar-SA" sz="3200" dirty="0"/>
          </a:p>
        </p:txBody>
      </p:sp>
      <p:sp>
        <p:nvSpPr>
          <p:cNvPr id="17" name="TextBox 16"/>
          <p:cNvSpPr txBox="1"/>
          <p:nvPr/>
        </p:nvSpPr>
        <p:spPr>
          <a:xfrm>
            <a:off x="3886200" y="2133600"/>
            <a:ext cx="3276600" cy="1077218"/>
          </a:xfrm>
          <a:prstGeom prst="rect">
            <a:avLst/>
          </a:prstGeom>
          <a:noFill/>
        </p:spPr>
        <p:txBody>
          <a:bodyPr wrap="square" rtlCol="1">
            <a:spAutoFit/>
          </a:bodyPr>
          <a:lstStyle/>
          <a:p>
            <a:r>
              <a:rPr lang="ar-SA" sz="3200" dirty="0" smtClean="0"/>
              <a:t>لون الإشارة (بواسطة العين).</a:t>
            </a:r>
            <a:endParaRPr lang="ar-SA" sz="3200" dirty="0"/>
          </a:p>
        </p:txBody>
      </p:sp>
      <p:sp>
        <p:nvSpPr>
          <p:cNvPr id="18" name="TextBox 17"/>
          <p:cNvSpPr txBox="1"/>
          <p:nvPr/>
        </p:nvSpPr>
        <p:spPr>
          <a:xfrm>
            <a:off x="7162800" y="3429000"/>
            <a:ext cx="1752600" cy="584775"/>
          </a:xfrm>
          <a:prstGeom prst="rect">
            <a:avLst/>
          </a:prstGeom>
          <a:noFill/>
        </p:spPr>
        <p:txBody>
          <a:bodyPr wrap="square" rtlCol="1">
            <a:spAutoFit/>
          </a:bodyPr>
          <a:lstStyle/>
          <a:p>
            <a:pPr>
              <a:buFont typeface="Arial" pitchFamily="34" charset="0"/>
              <a:buChar char="•"/>
            </a:pPr>
            <a:r>
              <a:rPr lang="ar-SA" sz="3200" dirty="0" smtClean="0">
                <a:solidFill>
                  <a:schemeClr val="accent2">
                    <a:lumMod val="75000"/>
                  </a:schemeClr>
                </a:solidFill>
              </a:rPr>
              <a:t>العمليات :</a:t>
            </a:r>
            <a:endParaRPr lang="ar-SA" sz="3200" dirty="0"/>
          </a:p>
        </p:txBody>
      </p:sp>
      <p:sp>
        <p:nvSpPr>
          <p:cNvPr id="19" name="TextBox 18"/>
          <p:cNvSpPr txBox="1"/>
          <p:nvPr/>
        </p:nvSpPr>
        <p:spPr>
          <a:xfrm>
            <a:off x="3505200" y="3429000"/>
            <a:ext cx="3581400" cy="1077218"/>
          </a:xfrm>
          <a:prstGeom prst="rect">
            <a:avLst/>
          </a:prstGeom>
          <a:noFill/>
        </p:spPr>
        <p:txBody>
          <a:bodyPr wrap="square" rtlCol="1">
            <a:spAutoFit/>
          </a:bodyPr>
          <a:lstStyle/>
          <a:p>
            <a:r>
              <a:rPr lang="ar-SA" sz="3200" dirty="0" smtClean="0"/>
              <a:t>تحليل البيانات( لون الإشارة ) بواسطة الدماغ .</a:t>
            </a:r>
            <a:endParaRPr lang="ar-SA" sz="2000" dirty="0"/>
          </a:p>
        </p:txBody>
      </p:sp>
      <p:sp>
        <p:nvSpPr>
          <p:cNvPr id="20" name="TextBox 19"/>
          <p:cNvSpPr txBox="1"/>
          <p:nvPr/>
        </p:nvSpPr>
        <p:spPr>
          <a:xfrm>
            <a:off x="6858000" y="5181600"/>
            <a:ext cx="1981200" cy="584775"/>
          </a:xfrm>
          <a:prstGeom prst="rect">
            <a:avLst/>
          </a:prstGeom>
          <a:noFill/>
        </p:spPr>
        <p:txBody>
          <a:bodyPr wrap="square" rtlCol="1">
            <a:spAutoFit/>
          </a:bodyPr>
          <a:lstStyle/>
          <a:p>
            <a:pPr>
              <a:buFont typeface="Arial" pitchFamily="34" charset="0"/>
              <a:buChar char="•"/>
            </a:pPr>
            <a:r>
              <a:rPr lang="ar-SA" sz="3200" dirty="0" smtClean="0">
                <a:solidFill>
                  <a:schemeClr val="accent2">
                    <a:lumMod val="75000"/>
                  </a:schemeClr>
                </a:solidFill>
              </a:rPr>
              <a:t>المخرجات :</a:t>
            </a:r>
            <a:endParaRPr lang="ar-SA" sz="3200" dirty="0"/>
          </a:p>
        </p:txBody>
      </p:sp>
    </p:spTree>
  </p:cSld>
  <p:clrMapOvr>
    <a:masterClrMapping/>
  </p:clrMapOvr>
  <p:transition advClick="0">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6" presetClass="entr" presetSubtype="0" fill="hold" grpId="0" nodeType="clickEffect">
                                  <p:stCondLst>
                                    <p:cond delay="0"/>
                                  </p:stCondLst>
                                  <p:iterate type="lt">
                                    <p:tmPct val="10000"/>
                                  </p:iterate>
                                  <p:childTnLst>
                                    <p:set>
                                      <p:cBhvr>
                                        <p:cTn id="6" dur="1" fill="hold">
                                          <p:stCondLst>
                                            <p:cond delay="0"/>
                                          </p:stCondLst>
                                        </p:cTn>
                                        <p:tgtEl>
                                          <p:spTgt spid="13"/>
                                        </p:tgtEl>
                                        <p:attrNameLst>
                                          <p:attrName>style.visibility</p:attrName>
                                        </p:attrNameLst>
                                      </p:cBhvr>
                                      <p:to>
                                        <p:strVal val="visible"/>
                                      </p:to>
                                    </p:set>
                                    <p:anim by="(-#ppt_w*2)" calcmode="lin" valueType="num">
                                      <p:cBhvr rctx="PPT">
                                        <p:cTn id="7" dur="1000" autoRev="1" fill="hold">
                                          <p:stCondLst>
                                            <p:cond delay="0"/>
                                          </p:stCondLst>
                                        </p:cTn>
                                        <p:tgtEl>
                                          <p:spTgt spid="13"/>
                                        </p:tgtEl>
                                        <p:attrNameLst>
                                          <p:attrName>ppt_w</p:attrName>
                                        </p:attrNameLst>
                                      </p:cBhvr>
                                    </p:anim>
                                    <p:anim by="(#ppt_w*0.50)" calcmode="lin" valueType="num">
                                      <p:cBhvr>
                                        <p:cTn id="8" dur="1000" decel="50000" autoRev="1" fill="hold">
                                          <p:stCondLst>
                                            <p:cond delay="0"/>
                                          </p:stCondLst>
                                        </p:cTn>
                                        <p:tgtEl>
                                          <p:spTgt spid="13"/>
                                        </p:tgtEl>
                                        <p:attrNameLst>
                                          <p:attrName>ppt_x</p:attrName>
                                        </p:attrNameLst>
                                      </p:cBhvr>
                                    </p:anim>
                                    <p:anim from="(-#ppt_h/2)" to="(#ppt_y)" calcmode="lin" valueType="num">
                                      <p:cBhvr>
                                        <p:cTn id="9" dur="2000" fill="hold">
                                          <p:stCondLst>
                                            <p:cond delay="0"/>
                                          </p:stCondLst>
                                        </p:cTn>
                                        <p:tgtEl>
                                          <p:spTgt spid="13"/>
                                        </p:tgtEl>
                                        <p:attrNameLst>
                                          <p:attrName>ppt_y</p:attrName>
                                        </p:attrNameLst>
                                      </p:cBhvr>
                                    </p:anim>
                                    <p:animRot by="21600000">
                                      <p:cBhvr>
                                        <p:cTn id="10" dur="2000" fill="hold">
                                          <p:stCondLst>
                                            <p:cond delay="0"/>
                                          </p:stCondLst>
                                        </p:cTn>
                                        <p:tgtEl>
                                          <p:spTgt spid="13"/>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29" presetClass="entr" presetSubtype="0" fill="hold" nodeType="clickEffect">
                                  <p:stCondLst>
                                    <p:cond delay="0"/>
                                  </p:stCondLst>
                                  <p:childTnLst>
                                    <p:set>
                                      <p:cBhvr>
                                        <p:cTn id="14" dur="1" fill="hold">
                                          <p:stCondLst>
                                            <p:cond delay="0"/>
                                          </p:stCondLst>
                                        </p:cTn>
                                        <p:tgtEl>
                                          <p:spTgt spid="2050"/>
                                        </p:tgtEl>
                                        <p:attrNameLst>
                                          <p:attrName>style.visibility</p:attrName>
                                        </p:attrNameLst>
                                      </p:cBhvr>
                                      <p:to>
                                        <p:strVal val="visible"/>
                                      </p:to>
                                    </p:set>
                                    <p:anim calcmode="lin" valueType="num">
                                      <p:cBhvr>
                                        <p:cTn id="15" dur="1000" fill="hold"/>
                                        <p:tgtEl>
                                          <p:spTgt spid="2050"/>
                                        </p:tgtEl>
                                        <p:attrNameLst>
                                          <p:attrName>ppt_x</p:attrName>
                                        </p:attrNameLst>
                                      </p:cBhvr>
                                      <p:tavLst>
                                        <p:tav tm="0">
                                          <p:val>
                                            <p:strVal val="#ppt_x-.2"/>
                                          </p:val>
                                        </p:tav>
                                        <p:tav tm="100000">
                                          <p:val>
                                            <p:strVal val="#ppt_x"/>
                                          </p:val>
                                        </p:tav>
                                      </p:tavLst>
                                    </p:anim>
                                    <p:anim calcmode="lin" valueType="num">
                                      <p:cBhvr>
                                        <p:cTn id="16" dur="1000" fill="hold"/>
                                        <p:tgtEl>
                                          <p:spTgt spid="2050"/>
                                        </p:tgtEl>
                                        <p:attrNameLst>
                                          <p:attrName>ppt_y</p:attrName>
                                        </p:attrNameLst>
                                      </p:cBhvr>
                                      <p:tavLst>
                                        <p:tav tm="0">
                                          <p:val>
                                            <p:strVal val="#ppt_y"/>
                                          </p:val>
                                        </p:tav>
                                        <p:tav tm="100000">
                                          <p:val>
                                            <p:strVal val="#ppt_y"/>
                                          </p:val>
                                        </p:tav>
                                      </p:tavLst>
                                    </p:anim>
                                    <p:animEffect transition="in" filter="wipe(right)" prLst="gradientSize: 0.1">
                                      <p:cBhvr>
                                        <p:cTn id="17" dur="1000"/>
                                        <p:tgtEl>
                                          <p:spTgt spid="2050"/>
                                        </p:tgtEl>
                                      </p:cBhvr>
                                    </p:animEffect>
                                  </p:childTnLst>
                                </p:cTn>
                              </p:par>
                            </p:childTnLst>
                          </p:cTn>
                        </p:par>
                      </p:childTnLst>
                    </p:cTn>
                  </p:par>
                  <p:par>
                    <p:cTn id="18" fill="hold">
                      <p:stCondLst>
                        <p:cond delay="indefinite"/>
                      </p:stCondLst>
                      <p:childTnLst>
                        <p:par>
                          <p:cTn id="19" fill="hold">
                            <p:stCondLst>
                              <p:cond delay="0"/>
                            </p:stCondLst>
                            <p:childTnLst>
                              <p:par>
                                <p:cTn id="20" presetID="53" presetClass="entr" presetSubtype="0" fill="hold" nodeType="clickEffect">
                                  <p:stCondLst>
                                    <p:cond delay="0"/>
                                  </p:stCondLst>
                                  <p:childTnLst>
                                    <p:set>
                                      <p:cBhvr>
                                        <p:cTn id="21" dur="1" fill="hold">
                                          <p:stCondLst>
                                            <p:cond delay="0"/>
                                          </p:stCondLst>
                                        </p:cTn>
                                        <p:tgtEl>
                                          <p:spTgt spid="2052"/>
                                        </p:tgtEl>
                                        <p:attrNameLst>
                                          <p:attrName>style.visibility</p:attrName>
                                        </p:attrNameLst>
                                      </p:cBhvr>
                                      <p:to>
                                        <p:strVal val="visible"/>
                                      </p:to>
                                    </p:set>
                                    <p:anim calcmode="lin" valueType="num">
                                      <p:cBhvr>
                                        <p:cTn id="22" dur="2000" fill="hold"/>
                                        <p:tgtEl>
                                          <p:spTgt spid="2052"/>
                                        </p:tgtEl>
                                        <p:attrNameLst>
                                          <p:attrName>ppt_w</p:attrName>
                                        </p:attrNameLst>
                                      </p:cBhvr>
                                      <p:tavLst>
                                        <p:tav tm="0">
                                          <p:val>
                                            <p:fltVal val="0"/>
                                          </p:val>
                                        </p:tav>
                                        <p:tav tm="100000">
                                          <p:val>
                                            <p:strVal val="#ppt_w"/>
                                          </p:val>
                                        </p:tav>
                                      </p:tavLst>
                                    </p:anim>
                                    <p:anim calcmode="lin" valueType="num">
                                      <p:cBhvr>
                                        <p:cTn id="23" dur="2000" fill="hold"/>
                                        <p:tgtEl>
                                          <p:spTgt spid="2052"/>
                                        </p:tgtEl>
                                        <p:attrNameLst>
                                          <p:attrName>ppt_h</p:attrName>
                                        </p:attrNameLst>
                                      </p:cBhvr>
                                      <p:tavLst>
                                        <p:tav tm="0">
                                          <p:val>
                                            <p:fltVal val="0"/>
                                          </p:val>
                                        </p:tav>
                                        <p:tav tm="100000">
                                          <p:val>
                                            <p:strVal val="#ppt_h"/>
                                          </p:val>
                                        </p:tav>
                                      </p:tavLst>
                                    </p:anim>
                                    <p:animEffect transition="in" filter="fade">
                                      <p:cBhvr>
                                        <p:cTn id="24" dur="2000"/>
                                        <p:tgtEl>
                                          <p:spTgt spid="2052"/>
                                        </p:tgtEl>
                                      </p:cBhvr>
                                    </p:animEffect>
                                  </p:childTnLst>
                                </p:cTn>
                              </p:par>
                            </p:childTnLst>
                          </p:cTn>
                        </p:par>
                      </p:childTnLst>
                    </p:cTn>
                  </p:par>
                  <p:par>
                    <p:cTn id="25" fill="hold">
                      <p:stCondLst>
                        <p:cond delay="indefinite"/>
                      </p:stCondLst>
                      <p:childTnLst>
                        <p:par>
                          <p:cTn id="26" fill="hold">
                            <p:stCondLst>
                              <p:cond delay="0"/>
                            </p:stCondLst>
                            <p:childTnLst>
                              <p:par>
                                <p:cTn id="27" presetID="30" presetClass="entr" presetSubtype="0" fill="hold" grpId="0" nodeType="click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fade">
                                      <p:cBhvr>
                                        <p:cTn id="29" dur="800" decel="100000"/>
                                        <p:tgtEl>
                                          <p:spTgt spid="15"/>
                                        </p:tgtEl>
                                      </p:cBhvr>
                                    </p:animEffect>
                                    <p:anim calcmode="lin" valueType="num">
                                      <p:cBhvr>
                                        <p:cTn id="30" dur="800" decel="100000" fill="hold"/>
                                        <p:tgtEl>
                                          <p:spTgt spid="15"/>
                                        </p:tgtEl>
                                        <p:attrNameLst>
                                          <p:attrName>style.rotation</p:attrName>
                                        </p:attrNameLst>
                                      </p:cBhvr>
                                      <p:tavLst>
                                        <p:tav tm="0">
                                          <p:val>
                                            <p:fltVal val="-90"/>
                                          </p:val>
                                        </p:tav>
                                        <p:tav tm="100000">
                                          <p:val>
                                            <p:fltVal val="0"/>
                                          </p:val>
                                        </p:tav>
                                      </p:tavLst>
                                    </p:anim>
                                    <p:anim calcmode="lin" valueType="num">
                                      <p:cBhvr>
                                        <p:cTn id="31" dur="800" decel="100000" fill="hold"/>
                                        <p:tgtEl>
                                          <p:spTgt spid="15"/>
                                        </p:tgtEl>
                                        <p:attrNameLst>
                                          <p:attrName>ppt_x</p:attrName>
                                        </p:attrNameLst>
                                      </p:cBhvr>
                                      <p:tavLst>
                                        <p:tav tm="0">
                                          <p:val>
                                            <p:strVal val="#ppt_x+0.4"/>
                                          </p:val>
                                        </p:tav>
                                        <p:tav tm="100000">
                                          <p:val>
                                            <p:strVal val="#ppt_x-0.05"/>
                                          </p:val>
                                        </p:tav>
                                      </p:tavLst>
                                    </p:anim>
                                    <p:anim calcmode="lin" valueType="num">
                                      <p:cBhvr>
                                        <p:cTn id="32" dur="800" decel="100000" fill="hold"/>
                                        <p:tgtEl>
                                          <p:spTgt spid="15"/>
                                        </p:tgtEl>
                                        <p:attrNameLst>
                                          <p:attrName>ppt_y</p:attrName>
                                        </p:attrNameLst>
                                      </p:cBhvr>
                                      <p:tavLst>
                                        <p:tav tm="0">
                                          <p:val>
                                            <p:strVal val="#ppt_y-0.4"/>
                                          </p:val>
                                        </p:tav>
                                        <p:tav tm="100000">
                                          <p:val>
                                            <p:strVal val="#ppt_y+0.1"/>
                                          </p:val>
                                        </p:tav>
                                      </p:tavLst>
                                    </p:anim>
                                    <p:anim calcmode="lin" valueType="num">
                                      <p:cBhvr>
                                        <p:cTn id="33" dur="200" accel="100000" fill="hold">
                                          <p:stCondLst>
                                            <p:cond delay="800"/>
                                          </p:stCondLst>
                                        </p:cTn>
                                        <p:tgtEl>
                                          <p:spTgt spid="15"/>
                                        </p:tgtEl>
                                        <p:attrNameLst>
                                          <p:attrName>ppt_x</p:attrName>
                                        </p:attrNameLst>
                                      </p:cBhvr>
                                      <p:tavLst>
                                        <p:tav tm="0">
                                          <p:val>
                                            <p:strVal val="#ppt_x-0.05"/>
                                          </p:val>
                                        </p:tav>
                                        <p:tav tm="100000">
                                          <p:val>
                                            <p:strVal val="#ppt_x"/>
                                          </p:val>
                                        </p:tav>
                                      </p:tavLst>
                                    </p:anim>
                                    <p:anim calcmode="lin" valueType="num">
                                      <p:cBhvr>
                                        <p:cTn id="34" dur="200" accel="100000" fill="hold">
                                          <p:stCondLst>
                                            <p:cond delay="800"/>
                                          </p:stCondLst>
                                        </p:cTn>
                                        <p:tgtEl>
                                          <p:spTgt spid="15"/>
                                        </p:tgtEl>
                                        <p:attrNameLst>
                                          <p:attrName>ppt_y</p:attrName>
                                        </p:attrNameLst>
                                      </p:cBhvr>
                                      <p:tavLst>
                                        <p:tav tm="0">
                                          <p:val>
                                            <p:strVal val="#ppt_y+0.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55" presetClass="entr" presetSubtype="0" fill="hold" grpId="0" nodeType="clickEffect">
                                  <p:stCondLst>
                                    <p:cond delay="0"/>
                                  </p:stCondLst>
                                  <p:childTnLst>
                                    <p:set>
                                      <p:cBhvr>
                                        <p:cTn id="38" dur="1" fill="hold">
                                          <p:stCondLst>
                                            <p:cond delay="0"/>
                                          </p:stCondLst>
                                        </p:cTn>
                                        <p:tgtEl>
                                          <p:spTgt spid="17"/>
                                        </p:tgtEl>
                                        <p:attrNameLst>
                                          <p:attrName>style.visibility</p:attrName>
                                        </p:attrNameLst>
                                      </p:cBhvr>
                                      <p:to>
                                        <p:strVal val="visible"/>
                                      </p:to>
                                    </p:set>
                                    <p:anim calcmode="lin" valueType="num">
                                      <p:cBhvr>
                                        <p:cTn id="39" dur="2000" fill="hold"/>
                                        <p:tgtEl>
                                          <p:spTgt spid="17"/>
                                        </p:tgtEl>
                                        <p:attrNameLst>
                                          <p:attrName>ppt_w</p:attrName>
                                        </p:attrNameLst>
                                      </p:cBhvr>
                                      <p:tavLst>
                                        <p:tav tm="0">
                                          <p:val>
                                            <p:strVal val="#ppt_w*0.70"/>
                                          </p:val>
                                        </p:tav>
                                        <p:tav tm="100000">
                                          <p:val>
                                            <p:strVal val="#ppt_w"/>
                                          </p:val>
                                        </p:tav>
                                      </p:tavLst>
                                    </p:anim>
                                    <p:anim calcmode="lin" valueType="num">
                                      <p:cBhvr>
                                        <p:cTn id="40" dur="2000" fill="hold"/>
                                        <p:tgtEl>
                                          <p:spTgt spid="17"/>
                                        </p:tgtEl>
                                        <p:attrNameLst>
                                          <p:attrName>ppt_h</p:attrName>
                                        </p:attrNameLst>
                                      </p:cBhvr>
                                      <p:tavLst>
                                        <p:tav tm="0">
                                          <p:val>
                                            <p:strVal val="#ppt_h"/>
                                          </p:val>
                                        </p:tav>
                                        <p:tav tm="100000">
                                          <p:val>
                                            <p:strVal val="#ppt_h"/>
                                          </p:val>
                                        </p:tav>
                                      </p:tavLst>
                                    </p:anim>
                                    <p:animEffect transition="in" filter="fade">
                                      <p:cBhvr>
                                        <p:cTn id="41" dur="2000"/>
                                        <p:tgtEl>
                                          <p:spTgt spid="17"/>
                                        </p:tgtEl>
                                      </p:cBhvr>
                                    </p:animEffect>
                                  </p:childTnLst>
                                </p:cTn>
                              </p:par>
                            </p:childTnLst>
                          </p:cTn>
                        </p:par>
                      </p:childTnLst>
                    </p:cTn>
                  </p:par>
                  <p:par>
                    <p:cTn id="42" fill="hold">
                      <p:stCondLst>
                        <p:cond delay="indefinite"/>
                      </p:stCondLst>
                      <p:childTnLst>
                        <p:par>
                          <p:cTn id="43" fill="hold">
                            <p:stCondLst>
                              <p:cond delay="0"/>
                            </p:stCondLst>
                            <p:childTnLst>
                              <p:par>
                                <p:cTn id="44" presetID="18" presetClass="entr" presetSubtype="3" fill="hold" nodeType="clickEffect">
                                  <p:stCondLst>
                                    <p:cond delay="0"/>
                                  </p:stCondLst>
                                  <p:childTnLst>
                                    <p:set>
                                      <p:cBhvr>
                                        <p:cTn id="45" dur="1" fill="hold">
                                          <p:stCondLst>
                                            <p:cond delay="0"/>
                                          </p:stCondLst>
                                        </p:cTn>
                                        <p:tgtEl>
                                          <p:spTgt spid="7"/>
                                        </p:tgtEl>
                                        <p:attrNameLst>
                                          <p:attrName>style.visibility</p:attrName>
                                        </p:attrNameLst>
                                      </p:cBhvr>
                                      <p:to>
                                        <p:strVal val="visible"/>
                                      </p:to>
                                    </p:set>
                                    <p:animEffect transition="in" filter="strips(upRight)">
                                      <p:cBhvr>
                                        <p:cTn id="46" dur="2000"/>
                                        <p:tgtEl>
                                          <p:spTgt spid="7"/>
                                        </p:tgtEl>
                                      </p:cBhvr>
                                    </p:animEffect>
                                  </p:childTnLst>
                                </p:cTn>
                              </p:par>
                            </p:childTnLst>
                          </p:cTn>
                        </p:par>
                      </p:childTnLst>
                    </p:cTn>
                  </p:par>
                  <p:par>
                    <p:cTn id="47" fill="hold">
                      <p:stCondLst>
                        <p:cond delay="indefinite"/>
                      </p:stCondLst>
                      <p:childTnLst>
                        <p:par>
                          <p:cTn id="48" fill="hold">
                            <p:stCondLst>
                              <p:cond delay="0"/>
                            </p:stCondLst>
                            <p:childTnLst>
                              <p:par>
                                <p:cTn id="49" presetID="18" presetClass="entr" presetSubtype="3" fill="hold" nodeType="clickEffect">
                                  <p:stCondLst>
                                    <p:cond delay="0"/>
                                  </p:stCondLst>
                                  <p:childTnLst>
                                    <p:set>
                                      <p:cBhvr>
                                        <p:cTn id="50" dur="1" fill="hold">
                                          <p:stCondLst>
                                            <p:cond delay="0"/>
                                          </p:stCondLst>
                                        </p:cTn>
                                        <p:tgtEl>
                                          <p:spTgt spid="8"/>
                                        </p:tgtEl>
                                        <p:attrNameLst>
                                          <p:attrName>style.visibility</p:attrName>
                                        </p:attrNameLst>
                                      </p:cBhvr>
                                      <p:to>
                                        <p:strVal val="visible"/>
                                      </p:to>
                                    </p:set>
                                    <p:animEffect transition="in" filter="strips(upRight)">
                                      <p:cBhvr>
                                        <p:cTn id="51" dur="2000"/>
                                        <p:tgtEl>
                                          <p:spTgt spid="8"/>
                                        </p:tgtEl>
                                      </p:cBhvr>
                                    </p:animEffect>
                                  </p:childTnLst>
                                </p:cTn>
                              </p:par>
                            </p:childTnLst>
                          </p:cTn>
                        </p:par>
                      </p:childTnLst>
                    </p:cTn>
                  </p:par>
                  <p:par>
                    <p:cTn id="52" fill="hold">
                      <p:stCondLst>
                        <p:cond delay="indefinite"/>
                      </p:stCondLst>
                      <p:childTnLst>
                        <p:par>
                          <p:cTn id="53" fill="hold">
                            <p:stCondLst>
                              <p:cond delay="0"/>
                            </p:stCondLst>
                            <p:childTnLst>
                              <p:par>
                                <p:cTn id="54" presetID="18" presetClass="entr" presetSubtype="3" fill="hold"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strips(upRight)">
                                      <p:cBhvr>
                                        <p:cTn id="56" dur="20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30" presetClass="entr" presetSubtype="0" fill="hold" grpId="0" nodeType="clickEffect">
                                  <p:stCondLst>
                                    <p:cond delay="0"/>
                                  </p:stCondLst>
                                  <p:childTnLst>
                                    <p:set>
                                      <p:cBhvr>
                                        <p:cTn id="60" dur="1" fill="hold">
                                          <p:stCondLst>
                                            <p:cond delay="0"/>
                                          </p:stCondLst>
                                        </p:cTn>
                                        <p:tgtEl>
                                          <p:spTgt spid="18"/>
                                        </p:tgtEl>
                                        <p:attrNameLst>
                                          <p:attrName>style.visibility</p:attrName>
                                        </p:attrNameLst>
                                      </p:cBhvr>
                                      <p:to>
                                        <p:strVal val="visible"/>
                                      </p:to>
                                    </p:set>
                                    <p:animEffect transition="in" filter="fade">
                                      <p:cBhvr>
                                        <p:cTn id="61" dur="1600" decel="100000"/>
                                        <p:tgtEl>
                                          <p:spTgt spid="18"/>
                                        </p:tgtEl>
                                      </p:cBhvr>
                                    </p:animEffect>
                                    <p:anim calcmode="lin" valueType="num">
                                      <p:cBhvr>
                                        <p:cTn id="62" dur="1600" decel="100000" fill="hold"/>
                                        <p:tgtEl>
                                          <p:spTgt spid="18"/>
                                        </p:tgtEl>
                                        <p:attrNameLst>
                                          <p:attrName>style.rotation</p:attrName>
                                        </p:attrNameLst>
                                      </p:cBhvr>
                                      <p:tavLst>
                                        <p:tav tm="0">
                                          <p:val>
                                            <p:fltVal val="-90"/>
                                          </p:val>
                                        </p:tav>
                                        <p:tav tm="100000">
                                          <p:val>
                                            <p:fltVal val="0"/>
                                          </p:val>
                                        </p:tav>
                                      </p:tavLst>
                                    </p:anim>
                                    <p:anim calcmode="lin" valueType="num">
                                      <p:cBhvr>
                                        <p:cTn id="63" dur="1600" decel="100000" fill="hold"/>
                                        <p:tgtEl>
                                          <p:spTgt spid="18"/>
                                        </p:tgtEl>
                                        <p:attrNameLst>
                                          <p:attrName>ppt_x</p:attrName>
                                        </p:attrNameLst>
                                      </p:cBhvr>
                                      <p:tavLst>
                                        <p:tav tm="0">
                                          <p:val>
                                            <p:strVal val="#ppt_x+0.4"/>
                                          </p:val>
                                        </p:tav>
                                        <p:tav tm="100000">
                                          <p:val>
                                            <p:strVal val="#ppt_x-0.05"/>
                                          </p:val>
                                        </p:tav>
                                      </p:tavLst>
                                    </p:anim>
                                    <p:anim calcmode="lin" valueType="num">
                                      <p:cBhvr>
                                        <p:cTn id="64" dur="1600" decel="100000" fill="hold"/>
                                        <p:tgtEl>
                                          <p:spTgt spid="18"/>
                                        </p:tgtEl>
                                        <p:attrNameLst>
                                          <p:attrName>ppt_y</p:attrName>
                                        </p:attrNameLst>
                                      </p:cBhvr>
                                      <p:tavLst>
                                        <p:tav tm="0">
                                          <p:val>
                                            <p:strVal val="#ppt_y-0.4"/>
                                          </p:val>
                                        </p:tav>
                                        <p:tav tm="100000">
                                          <p:val>
                                            <p:strVal val="#ppt_y+0.1"/>
                                          </p:val>
                                        </p:tav>
                                      </p:tavLst>
                                    </p:anim>
                                    <p:anim calcmode="lin" valueType="num">
                                      <p:cBhvr>
                                        <p:cTn id="65" dur="400" accel="100000" fill="hold">
                                          <p:stCondLst>
                                            <p:cond delay="1600"/>
                                          </p:stCondLst>
                                        </p:cTn>
                                        <p:tgtEl>
                                          <p:spTgt spid="18"/>
                                        </p:tgtEl>
                                        <p:attrNameLst>
                                          <p:attrName>ppt_x</p:attrName>
                                        </p:attrNameLst>
                                      </p:cBhvr>
                                      <p:tavLst>
                                        <p:tav tm="0">
                                          <p:val>
                                            <p:strVal val="#ppt_x-0.05"/>
                                          </p:val>
                                        </p:tav>
                                        <p:tav tm="100000">
                                          <p:val>
                                            <p:strVal val="#ppt_x"/>
                                          </p:val>
                                        </p:tav>
                                      </p:tavLst>
                                    </p:anim>
                                    <p:anim calcmode="lin" valueType="num">
                                      <p:cBhvr>
                                        <p:cTn id="66" dur="400" accel="100000" fill="hold">
                                          <p:stCondLst>
                                            <p:cond delay="1600"/>
                                          </p:stCondLst>
                                        </p:cTn>
                                        <p:tgtEl>
                                          <p:spTgt spid="18"/>
                                        </p:tgtEl>
                                        <p:attrNameLst>
                                          <p:attrName>ppt_y</p:attrName>
                                        </p:attrNameLst>
                                      </p:cBhvr>
                                      <p:tavLst>
                                        <p:tav tm="0">
                                          <p:val>
                                            <p:strVal val="#ppt_y+0.1"/>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55" presetClass="entr" presetSubtype="0" fill="hold" grpId="0" nodeType="clickEffect">
                                  <p:stCondLst>
                                    <p:cond delay="0"/>
                                  </p:stCondLst>
                                  <p:childTnLst>
                                    <p:set>
                                      <p:cBhvr>
                                        <p:cTn id="70" dur="1" fill="hold">
                                          <p:stCondLst>
                                            <p:cond delay="0"/>
                                          </p:stCondLst>
                                        </p:cTn>
                                        <p:tgtEl>
                                          <p:spTgt spid="19"/>
                                        </p:tgtEl>
                                        <p:attrNameLst>
                                          <p:attrName>style.visibility</p:attrName>
                                        </p:attrNameLst>
                                      </p:cBhvr>
                                      <p:to>
                                        <p:strVal val="visible"/>
                                      </p:to>
                                    </p:set>
                                    <p:anim calcmode="lin" valueType="num">
                                      <p:cBhvr>
                                        <p:cTn id="71" dur="2000" fill="hold"/>
                                        <p:tgtEl>
                                          <p:spTgt spid="19"/>
                                        </p:tgtEl>
                                        <p:attrNameLst>
                                          <p:attrName>ppt_w</p:attrName>
                                        </p:attrNameLst>
                                      </p:cBhvr>
                                      <p:tavLst>
                                        <p:tav tm="0">
                                          <p:val>
                                            <p:strVal val="#ppt_w*0.70"/>
                                          </p:val>
                                        </p:tav>
                                        <p:tav tm="100000">
                                          <p:val>
                                            <p:strVal val="#ppt_w"/>
                                          </p:val>
                                        </p:tav>
                                      </p:tavLst>
                                    </p:anim>
                                    <p:anim calcmode="lin" valueType="num">
                                      <p:cBhvr>
                                        <p:cTn id="72" dur="2000" fill="hold"/>
                                        <p:tgtEl>
                                          <p:spTgt spid="19"/>
                                        </p:tgtEl>
                                        <p:attrNameLst>
                                          <p:attrName>ppt_h</p:attrName>
                                        </p:attrNameLst>
                                      </p:cBhvr>
                                      <p:tavLst>
                                        <p:tav tm="0">
                                          <p:val>
                                            <p:strVal val="#ppt_h"/>
                                          </p:val>
                                        </p:tav>
                                        <p:tav tm="100000">
                                          <p:val>
                                            <p:strVal val="#ppt_h"/>
                                          </p:val>
                                        </p:tav>
                                      </p:tavLst>
                                    </p:anim>
                                    <p:animEffect transition="in" filter="fade">
                                      <p:cBhvr>
                                        <p:cTn id="73" dur="2000"/>
                                        <p:tgtEl>
                                          <p:spTgt spid="19"/>
                                        </p:tgtEl>
                                      </p:cBhvr>
                                    </p:animEffect>
                                  </p:childTnLst>
                                </p:cTn>
                              </p:par>
                            </p:childTnLst>
                          </p:cTn>
                        </p:par>
                      </p:childTnLst>
                    </p:cTn>
                  </p:par>
                  <p:par>
                    <p:cTn id="74" fill="hold">
                      <p:stCondLst>
                        <p:cond delay="indefinite"/>
                      </p:stCondLst>
                      <p:childTnLst>
                        <p:par>
                          <p:cTn id="75" fill="hold">
                            <p:stCondLst>
                              <p:cond delay="0"/>
                            </p:stCondLst>
                            <p:childTnLst>
                              <p:par>
                                <p:cTn id="76" presetID="8" presetClass="entr" presetSubtype="16" fill="hold" grpId="0" nodeType="click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diamond(in)">
                                      <p:cBhvr>
                                        <p:cTn id="78" dur="2000"/>
                                        <p:tgtEl>
                                          <p:spTgt spid="16"/>
                                        </p:tgtEl>
                                      </p:cBhvr>
                                    </p:animEffect>
                                  </p:childTnLst>
                                </p:cTn>
                              </p:par>
                            </p:childTnLst>
                          </p:cTn>
                        </p:par>
                      </p:childTnLst>
                    </p:cTn>
                  </p:par>
                  <p:par>
                    <p:cTn id="79" fill="hold">
                      <p:stCondLst>
                        <p:cond delay="indefinite"/>
                      </p:stCondLst>
                      <p:childTnLst>
                        <p:par>
                          <p:cTn id="80" fill="hold">
                            <p:stCondLst>
                              <p:cond delay="0"/>
                            </p:stCondLst>
                            <p:childTnLst>
                              <p:par>
                                <p:cTn id="81" presetID="8" presetClass="entr" presetSubtype="16" fill="hold" grpId="0" nodeType="clickEffect">
                                  <p:stCondLst>
                                    <p:cond delay="0"/>
                                  </p:stCondLst>
                                  <p:childTnLst>
                                    <p:set>
                                      <p:cBhvr>
                                        <p:cTn id="82" dur="1" fill="hold">
                                          <p:stCondLst>
                                            <p:cond delay="0"/>
                                          </p:stCondLst>
                                        </p:cTn>
                                        <p:tgtEl>
                                          <p:spTgt spid="10"/>
                                        </p:tgtEl>
                                        <p:attrNameLst>
                                          <p:attrName>style.visibility</p:attrName>
                                        </p:attrNameLst>
                                      </p:cBhvr>
                                      <p:to>
                                        <p:strVal val="visible"/>
                                      </p:to>
                                    </p:set>
                                    <p:animEffect transition="in" filter="diamond(in)">
                                      <p:cBhvr>
                                        <p:cTn id="83" dur="2000"/>
                                        <p:tgtEl>
                                          <p:spTgt spid="10"/>
                                        </p:tgtEl>
                                      </p:cBhvr>
                                    </p:animEffect>
                                  </p:childTnLst>
                                </p:cTn>
                              </p:par>
                            </p:childTnLst>
                          </p:cTn>
                        </p:par>
                      </p:childTnLst>
                    </p:cTn>
                  </p:par>
                  <p:par>
                    <p:cTn id="84" fill="hold">
                      <p:stCondLst>
                        <p:cond delay="indefinite"/>
                      </p:stCondLst>
                      <p:childTnLst>
                        <p:par>
                          <p:cTn id="85" fill="hold">
                            <p:stCondLst>
                              <p:cond delay="0"/>
                            </p:stCondLst>
                            <p:childTnLst>
                              <p:par>
                                <p:cTn id="86" presetID="8" presetClass="entr" presetSubtype="16" fill="hold" grpId="0" nodeType="clickEffect">
                                  <p:stCondLst>
                                    <p:cond delay="0"/>
                                  </p:stCondLst>
                                  <p:childTnLst>
                                    <p:set>
                                      <p:cBhvr>
                                        <p:cTn id="87" dur="1" fill="hold">
                                          <p:stCondLst>
                                            <p:cond delay="0"/>
                                          </p:stCondLst>
                                        </p:cTn>
                                        <p:tgtEl>
                                          <p:spTgt spid="12"/>
                                        </p:tgtEl>
                                        <p:attrNameLst>
                                          <p:attrName>style.visibility</p:attrName>
                                        </p:attrNameLst>
                                      </p:cBhvr>
                                      <p:to>
                                        <p:strVal val="visible"/>
                                      </p:to>
                                    </p:set>
                                    <p:animEffect transition="in" filter="diamond(in)">
                                      <p:cBhvr>
                                        <p:cTn id="88" dur="2000"/>
                                        <p:tgtEl>
                                          <p:spTgt spid="12"/>
                                        </p:tgtEl>
                                      </p:cBhvr>
                                    </p:animEffect>
                                  </p:childTnLst>
                                </p:cTn>
                              </p:par>
                            </p:childTnLst>
                          </p:cTn>
                        </p:par>
                      </p:childTnLst>
                    </p:cTn>
                  </p:par>
                  <p:par>
                    <p:cTn id="89" fill="hold">
                      <p:stCondLst>
                        <p:cond delay="indefinite"/>
                      </p:stCondLst>
                      <p:childTnLst>
                        <p:par>
                          <p:cTn id="90" fill="hold">
                            <p:stCondLst>
                              <p:cond delay="0"/>
                            </p:stCondLst>
                            <p:childTnLst>
                              <p:par>
                                <p:cTn id="91" presetID="30" presetClass="entr" presetSubtype="0" fill="hold" grpId="0" nodeType="clickEffect">
                                  <p:stCondLst>
                                    <p:cond delay="0"/>
                                  </p:stCondLst>
                                  <p:childTnLst>
                                    <p:set>
                                      <p:cBhvr>
                                        <p:cTn id="92" dur="1" fill="hold">
                                          <p:stCondLst>
                                            <p:cond delay="0"/>
                                          </p:stCondLst>
                                        </p:cTn>
                                        <p:tgtEl>
                                          <p:spTgt spid="20"/>
                                        </p:tgtEl>
                                        <p:attrNameLst>
                                          <p:attrName>style.visibility</p:attrName>
                                        </p:attrNameLst>
                                      </p:cBhvr>
                                      <p:to>
                                        <p:strVal val="visible"/>
                                      </p:to>
                                    </p:set>
                                    <p:animEffect transition="in" filter="fade">
                                      <p:cBhvr>
                                        <p:cTn id="93" dur="1600" decel="100000"/>
                                        <p:tgtEl>
                                          <p:spTgt spid="20"/>
                                        </p:tgtEl>
                                      </p:cBhvr>
                                    </p:animEffect>
                                    <p:anim calcmode="lin" valueType="num">
                                      <p:cBhvr>
                                        <p:cTn id="94" dur="1600" decel="100000" fill="hold"/>
                                        <p:tgtEl>
                                          <p:spTgt spid="20"/>
                                        </p:tgtEl>
                                        <p:attrNameLst>
                                          <p:attrName>style.rotation</p:attrName>
                                        </p:attrNameLst>
                                      </p:cBhvr>
                                      <p:tavLst>
                                        <p:tav tm="0">
                                          <p:val>
                                            <p:fltVal val="-90"/>
                                          </p:val>
                                        </p:tav>
                                        <p:tav tm="100000">
                                          <p:val>
                                            <p:fltVal val="0"/>
                                          </p:val>
                                        </p:tav>
                                      </p:tavLst>
                                    </p:anim>
                                    <p:anim calcmode="lin" valueType="num">
                                      <p:cBhvr>
                                        <p:cTn id="95" dur="1600" decel="100000" fill="hold"/>
                                        <p:tgtEl>
                                          <p:spTgt spid="20"/>
                                        </p:tgtEl>
                                        <p:attrNameLst>
                                          <p:attrName>ppt_x</p:attrName>
                                        </p:attrNameLst>
                                      </p:cBhvr>
                                      <p:tavLst>
                                        <p:tav tm="0">
                                          <p:val>
                                            <p:strVal val="#ppt_x+0.4"/>
                                          </p:val>
                                        </p:tav>
                                        <p:tav tm="100000">
                                          <p:val>
                                            <p:strVal val="#ppt_x-0.05"/>
                                          </p:val>
                                        </p:tav>
                                      </p:tavLst>
                                    </p:anim>
                                    <p:anim calcmode="lin" valueType="num">
                                      <p:cBhvr>
                                        <p:cTn id="96" dur="1600" decel="100000" fill="hold"/>
                                        <p:tgtEl>
                                          <p:spTgt spid="20"/>
                                        </p:tgtEl>
                                        <p:attrNameLst>
                                          <p:attrName>ppt_y</p:attrName>
                                        </p:attrNameLst>
                                      </p:cBhvr>
                                      <p:tavLst>
                                        <p:tav tm="0">
                                          <p:val>
                                            <p:strVal val="#ppt_y-0.4"/>
                                          </p:val>
                                        </p:tav>
                                        <p:tav tm="100000">
                                          <p:val>
                                            <p:strVal val="#ppt_y+0.1"/>
                                          </p:val>
                                        </p:tav>
                                      </p:tavLst>
                                    </p:anim>
                                    <p:anim calcmode="lin" valueType="num">
                                      <p:cBhvr>
                                        <p:cTn id="97" dur="400" accel="100000" fill="hold">
                                          <p:stCondLst>
                                            <p:cond delay="1600"/>
                                          </p:stCondLst>
                                        </p:cTn>
                                        <p:tgtEl>
                                          <p:spTgt spid="20"/>
                                        </p:tgtEl>
                                        <p:attrNameLst>
                                          <p:attrName>ppt_x</p:attrName>
                                        </p:attrNameLst>
                                      </p:cBhvr>
                                      <p:tavLst>
                                        <p:tav tm="0">
                                          <p:val>
                                            <p:strVal val="#ppt_x-0.05"/>
                                          </p:val>
                                        </p:tav>
                                        <p:tav tm="100000">
                                          <p:val>
                                            <p:strVal val="#ppt_x"/>
                                          </p:val>
                                        </p:tav>
                                      </p:tavLst>
                                    </p:anim>
                                    <p:anim calcmode="lin" valueType="num">
                                      <p:cBhvr>
                                        <p:cTn id="98" dur="400" accel="100000" fill="hold">
                                          <p:stCondLst>
                                            <p:cond delay="1600"/>
                                          </p:stCondLst>
                                        </p:cTn>
                                        <p:tgtEl>
                                          <p:spTgt spid="20"/>
                                        </p:tgtEl>
                                        <p:attrNameLst>
                                          <p:attrName>ppt_y</p:attrName>
                                        </p:attrNameLst>
                                      </p:cBhvr>
                                      <p:tavLst>
                                        <p:tav tm="0">
                                          <p:val>
                                            <p:strVal val="#ppt_y+0.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55" presetClass="entr" presetSubtype="0" fill="hold" nodeType="clickEffect">
                                  <p:stCondLst>
                                    <p:cond delay="0"/>
                                  </p:stCondLst>
                                  <p:childTnLst>
                                    <p:set>
                                      <p:cBhvr>
                                        <p:cTn id="102" dur="1" fill="hold">
                                          <p:stCondLst>
                                            <p:cond delay="0"/>
                                          </p:stCondLst>
                                        </p:cTn>
                                        <p:tgtEl>
                                          <p:spTgt spid="4">
                                            <p:txEl>
                                              <p:pRg st="0" end="0"/>
                                            </p:txEl>
                                          </p:spTgt>
                                        </p:tgtEl>
                                        <p:attrNameLst>
                                          <p:attrName>style.visibility</p:attrName>
                                        </p:attrNameLst>
                                      </p:cBhvr>
                                      <p:to>
                                        <p:strVal val="visible"/>
                                      </p:to>
                                    </p:set>
                                    <p:anim calcmode="lin" valueType="num">
                                      <p:cBhvr>
                                        <p:cTn id="103" dur="2000" fill="hold"/>
                                        <p:tgtEl>
                                          <p:spTgt spid="4">
                                            <p:txEl>
                                              <p:pRg st="0" end="0"/>
                                            </p:txEl>
                                          </p:spTgt>
                                        </p:tgtEl>
                                        <p:attrNameLst>
                                          <p:attrName>ppt_w</p:attrName>
                                        </p:attrNameLst>
                                      </p:cBhvr>
                                      <p:tavLst>
                                        <p:tav tm="0">
                                          <p:val>
                                            <p:strVal val="#ppt_w*0.70"/>
                                          </p:val>
                                        </p:tav>
                                        <p:tav tm="100000">
                                          <p:val>
                                            <p:strVal val="#ppt_w"/>
                                          </p:val>
                                        </p:tav>
                                      </p:tavLst>
                                    </p:anim>
                                    <p:anim calcmode="lin" valueType="num">
                                      <p:cBhvr>
                                        <p:cTn id="104" dur="2000" fill="hold"/>
                                        <p:tgtEl>
                                          <p:spTgt spid="4">
                                            <p:txEl>
                                              <p:pRg st="0" end="0"/>
                                            </p:txEl>
                                          </p:spTgt>
                                        </p:tgtEl>
                                        <p:attrNameLst>
                                          <p:attrName>ppt_h</p:attrName>
                                        </p:attrNameLst>
                                      </p:cBhvr>
                                      <p:tavLst>
                                        <p:tav tm="0">
                                          <p:val>
                                            <p:strVal val="#ppt_h"/>
                                          </p:val>
                                        </p:tav>
                                        <p:tav tm="100000">
                                          <p:val>
                                            <p:strVal val="#ppt_h"/>
                                          </p:val>
                                        </p:tav>
                                      </p:tavLst>
                                    </p:anim>
                                    <p:animEffect transition="in" filter="fade">
                                      <p:cBhvr>
                                        <p:cTn id="105"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0" grpId="0"/>
      <p:bldP spid="12" grpId="0"/>
      <p:bldP spid="13" grpId="0"/>
      <p:bldP spid="15" grpId="0"/>
      <p:bldP spid="17" grpId="0"/>
      <p:bldP spid="18" grpId="0"/>
      <p:bldP spid="19" grpId="0"/>
      <p:bldP spid="2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438400" y="685800"/>
            <a:ext cx="6248400" cy="4801314"/>
          </a:xfrm>
          <a:prstGeom prst="rect">
            <a:avLst/>
          </a:prstGeom>
          <a:noFill/>
        </p:spPr>
        <p:txBody>
          <a:bodyPr wrap="square" rtlCol="1">
            <a:spAutoFit/>
          </a:bodyPr>
          <a:lstStyle/>
          <a:p>
            <a:pPr algn="ctr">
              <a:lnSpc>
                <a:spcPct val="150000"/>
              </a:lnSpc>
            </a:pPr>
            <a:r>
              <a:rPr lang="ar-SA" sz="4400" dirty="0" smtClean="0">
                <a:solidFill>
                  <a:schemeClr val="accent2">
                    <a:lumMod val="75000"/>
                  </a:schemeClr>
                </a:solidFill>
                <a:latin typeface="Andalus" pitchFamily="18" charset="-78"/>
                <a:cs typeface="Andalus" pitchFamily="18" charset="-78"/>
              </a:rPr>
              <a:t>نظام الصافرة والسباح</a:t>
            </a:r>
          </a:p>
          <a:p>
            <a:pPr>
              <a:lnSpc>
                <a:spcPct val="150000"/>
              </a:lnSpc>
              <a:buFont typeface="Arial" pitchFamily="34" charset="0"/>
              <a:buChar char="•"/>
            </a:pPr>
            <a:r>
              <a:rPr lang="ar-SA" sz="3200" dirty="0" smtClean="0">
                <a:solidFill>
                  <a:schemeClr val="accent2">
                    <a:lumMod val="75000"/>
                  </a:schemeClr>
                </a:solidFill>
              </a:rPr>
              <a:t>المدخلات: </a:t>
            </a:r>
            <a:r>
              <a:rPr lang="ar-SA" sz="3200" dirty="0" smtClean="0"/>
              <a:t>صوت الصافرة بواسطة الأذن</a:t>
            </a:r>
          </a:p>
          <a:p>
            <a:pPr>
              <a:lnSpc>
                <a:spcPct val="150000"/>
              </a:lnSpc>
              <a:buFont typeface="Arial" pitchFamily="34" charset="0"/>
              <a:buChar char="•"/>
            </a:pPr>
            <a:r>
              <a:rPr lang="ar-SA" sz="3200" dirty="0" smtClean="0">
                <a:solidFill>
                  <a:schemeClr val="accent2">
                    <a:lumMod val="75000"/>
                  </a:schemeClr>
                </a:solidFill>
              </a:rPr>
              <a:t>العمليات : </a:t>
            </a:r>
            <a:r>
              <a:rPr lang="ar-SA" sz="3200" dirty="0" smtClean="0"/>
              <a:t>تحليل البيانات ( صوت الصافرة ) بواسطة الأذن.</a:t>
            </a:r>
          </a:p>
          <a:p>
            <a:pPr>
              <a:lnSpc>
                <a:spcPct val="150000"/>
              </a:lnSpc>
              <a:buFont typeface="Arial" pitchFamily="34" charset="0"/>
              <a:buChar char="•"/>
            </a:pPr>
            <a:r>
              <a:rPr lang="ar-SA" sz="3200" dirty="0" smtClean="0">
                <a:solidFill>
                  <a:schemeClr val="accent2">
                    <a:lumMod val="75000"/>
                  </a:schemeClr>
                </a:solidFill>
              </a:rPr>
              <a:t>المخرجات: </a:t>
            </a:r>
            <a:r>
              <a:rPr lang="ar-SA" sz="3200" dirty="0" smtClean="0"/>
              <a:t>أوامر من الدماغ للسباح ببدء أو إيقاف عملية السباحة.</a:t>
            </a:r>
          </a:p>
        </p:txBody>
      </p:sp>
      <p:pic>
        <p:nvPicPr>
          <p:cNvPr id="3074" name="Picture 2" descr="C:\Documents and Settings\MT2X.COM\Desktop\MM900303468.GIF"/>
          <p:cNvPicPr>
            <a:picLocks noChangeAspect="1" noChangeArrowheads="1" noCrop="1"/>
          </p:cNvPicPr>
          <p:nvPr/>
        </p:nvPicPr>
        <p:blipFill>
          <a:blip r:embed="rId2" cstate="print"/>
          <a:srcRect/>
          <a:stretch>
            <a:fillRect/>
          </a:stretch>
        </p:blipFill>
        <p:spPr bwMode="auto">
          <a:xfrm>
            <a:off x="457200" y="4495800"/>
            <a:ext cx="3124200" cy="2133600"/>
          </a:xfrm>
          <a:prstGeom prst="rect">
            <a:avLst/>
          </a:prstGeom>
          <a:noFill/>
        </p:spPr>
      </p:pic>
    </p:spTree>
  </p:cSld>
  <p:clrMapOvr>
    <a:masterClrMapping/>
  </p:clrMapOvr>
  <p:transition advClick="0">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4">
                                            <p:txEl>
                                              <p:pRg st="0" end="0"/>
                                            </p:txEl>
                                          </p:spTgt>
                                        </p:tgtEl>
                                        <p:attrNameLst>
                                          <p:attrName>style.visibility</p:attrName>
                                        </p:attrNameLst>
                                      </p:cBhvr>
                                      <p:to>
                                        <p:strVal val="visible"/>
                                      </p:to>
                                    </p:set>
                                    <p:anim calcmode="discrete" valueType="clr">
                                      <p:cBhvr override="childStyle">
                                        <p:cTn id="7" dur="80"/>
                                        <p:tgtEl>
                                          <p:spTgt spid="4">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4">
                                            <p:txEl>
                                              <p:pRg st="0" end="0"/>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1" presetClass="entr" presetSubtype="4" fill="hold" nodeType="clickEffect">
                                  <p:stCondLst>
                                    <p:cond delay="0"/>
                                  </p:stCondLst>
                                  <p:childTnLst>
                                    <p:set>
                                      <p:cBhvr>
                                        <p:cTn id="13" dur="1" fill="hold">
                                          <p:stCondLst>
                                            <p:cond delay="0"/>
                                          </p:stCondLst>
                                        </p:cTn>
                                        <p:tgtEl>
                                          <p:spTgt spid="3074"/>
                                        </p:tgtEl>
                                        <p:attrNameLst>
                                          <p:attrName>style.visibility</p:attrName>
                                        </p:attrNameLst>
                                      </p:cBhvr>
                                      <p:to>
                                        <p:strVal val="visible"/>
                                      </p:to>
                                    </p:set>
                                    <p:animEffect transition="in" filter="wheel(4)">
                                      <p:cBhvr>
                                        <p:cTn id="14" dur="2000"/>
                                        <p:tgtEl>
                                          <p:spTgt spid="3074"/>
                                        </p:tgtEl>
                                      </p:cBhvr>
                                    </p:animEffect>
                                  </p:childTnLst>
                                </p:cTn>
                              </p:par>
                            </p:childTnLst>
                          </p:cTn>
                        </p:par>
                      </p:childTnLst>
                    </p:cTn>
                  </p:par>
                  <p:par>
                    <p:cTn id="15" fill="hold">
                      <p:stCondLst>
                        <p:cond delay="indefinite"/>
                      </p:stCondLst>
                      <p:childTnLst>
                        <p:par>
                          <p:cTn id="16" fill="hold">
                            <p:stCondLst>
                              <p:cond delay="0"/>
                            </p:stCondLst>
                            <p:childTnLst>
                              <p:par>
                                <p:cTn id="17" presetID="35" presetClass="entr" presetSubtype="0" fill="hold"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animEffect transition="in" filter="fade">
                                      <p:cBhvr>
                                        <p:cTn id="19" dur="2000"/>
                                        <p:tgtEl>
                                          <p:spTgt spid="4">
                                            <p:txEl>
                                              <p:pRg st="1" end="1"/>
                                            </p:txEl>
                                          </p:spTgt>
                                        </p:tgtEl>
                                      </p:cBhvr>
                                    </p:animEffect>
                                    <p:anim calcmode="lin" valueType="num">
                                      <p:cBhvr>
                                        <p:cTn id="20" dur="2000" fill="hold"/>
                                        <p:tgtEl>
                                          <p:spTgt spid="4">
                                            <p:txEl>
                                              <p:pRg st="1" end="1"/>
                                            </p:txEl>
                                          </p:spTgt>
                                        </p:tgtEl>
                                        <p:attrNameLst>
                                          <p:attrName>style.rotation</p:attrName>
                                        </p:attrNameLst>
                                      </p:cBhvr>
                                      <p:tavLst>
                                        <p:tav tm="0">
                                          <p:val>
                                            <p:fltVal val="720"/>
                                          </p:val>
                                        </p:tav>
                                        <p:tav tm="100000">
                                          <p:val>
                                            <p:fltVal val="0"/>
                                          </p:val>
                                        </p:tav>
                                      </p:tavLst>
                                    </p:anim>
                                    <p:anim calcmode="lin" valueType="num">
                                      <p:cBhvr>
                                        <p:cTn id="21" dur="2000" fill="hold"/>
                                        <p:tgtEl>
                                          <p:spTgt spid="4">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4">
                                            <p:txEl>
                                              <p:pRg st="1" end="1"/>
                                            </p:txEl>
                                          </p:spTgt>
                                        </p:tgtEl>
                                        <p:attrNameLst>
                                          <p:attrName>ppt_w</p:attrName>
                                        </p:attrNameLst>
                                      </p:cBhvr>
                                      <p:tavLst>
                                        <p:tav tm="0">
                                          <p:val>
                                            <p:fltVal val="0"/>
                                          </p:val>
                                        </p:tav>
                                        <p:tav tm="100000">
                                          <p:val>
                                            <p:strVal val="#ppt_w"/>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fade">
                                      <p:cBhvr>
                                        <p:cTn id="27" dur="2000"/>
                                        <p:tgtEl>
                                          <p:spTgt spid="4">
                                            <p:txEl>
                                              <p:pRg st="2" end="2"/>
                                            </p:txEl>
                                          </p:spTgt>
                                        </p:tgtEl>
                                      </p:cBhvr>
                                    </p:animEffect>
                                    <p:anim calcmode="lin" valueType="num">
                                      <p:cBhvr>
                                        <p:cTn id="28" dur="2000" fill="hold"/>
                                        <p:tgtEl>
                                          <p:spTgt spid="4">
                                            <p:txEl>
                                              <p:pRg st="2" end="2"/>
                                            </p:txEl>
                                          </p:spTgt>
                                        </p:tgtEl>
                                        <p:attrNameLst>
                                          <p:attrName>style.rotation</p:attrName>
                                        </p:attrNameLst>
                                      </p:cBhvr>
                                      <p:tavLst>
                                        <p:tav tm="0">
                                          <p:val>
                                            <p:fltVal val="720"/>
                                          </p:val>
                                        </p:tav>
                                        <p:tav tm="100000">
                                          <p:val>
                                            <p:fltVal val="0"/>
                                          </p:val>
                                        </p:tav>
                                      </p:tavLst>
                                    </p:anim>
                                    <p:anim calcmode="lin" valueType="num">
                                      <p:cBhvr>
                                        <p:cTn id="29" dur="2000" fill="hold"/>
                                        <p:tgtEl>
                                          <p:spTgt spid="4">
                                            <p:txEl>
                                              <p:pRg st="2" end="2"/>
                                            </p:txEl>
                                          </p:spTgt>
                                        </p:tgtEl>
                                        <p:attrNameLst>
                                          <p:attrName>ppt_h</p:attrName>
                                        </p:attrNameLst>
                                      </p:cBhvr>
                                      <p:tavLst>
                                        <p:tav tm="0">
                                          <p:val>
                                            <p:fltVal val="0"/>
                                          </p:val>
                                        </p:tav>
                                        <p:tav tm="100000">
                                          <p:val>
                                            <p:strVal val="#ppt_h"/>
                                          </p:val>
                                        </p:tav>
                                      </p:tavLst>
                                    </p:anim>
                                    <p:anim calcmode="lin" valueType="num">
                                      <p:cBhvr>
                                        <p:cTn id="30" dur="2000" fill="hold"/>
                                        <p:tgtEl>
                                          <p:spTgt spid="4">
                                            <p:txEl>
                                              <p:pRg st="2" end="2"/>
                                            </p:txEl>
                                          </p:spTgt>
                                        </p:tgtEl>
                                        <p:attrNameLst>
                                          <p:attrName>ppt_w</p:attrName>
                                        </p:attrNameLst>
                                      </p:cBhvr>
                                      <p:tavLst>
                                        <p:tav tm="0">
                                          <p:val>
                                            <p:fltVal val="0"/>
                                          </p:val>
                                        </p:tav>
                                        <p:tav tm="100000">
                                          <p:val>
                                            <p:strVal val="#ppt_w"/>
                                          </p:val>
                                        </p:tav>
                                      </p:tavLst>
                                    </p:anim>
                                  </p:childTnLst>
                                </p:cTn>
                              </p:par>
                            </p:childTnLst>
                          </p:cTn>
                        </p:par>
                      </p:childTnLst>
                    </p:cTn>
                  </p:par>
                  <p:par>
                    <p:cTn id="31" fill="hold">
                      <p:stCondLst>
                        <p:cond delay="indefinite"/>
                      </p:stCondLst>
                      <p:childTnLst>
                        <p:par>
                          <p:cTn id="32" fill="hold">
                            <p:stCondLst>
                              <p:cond delay="0"/>
                            </p:stCondLst>
                            <p:childTnLst>
                              <p:par>
                                <p:cTn id="33" presetID="35" presetClass="entr" presetSubtype="0" fill="hold" nodeType="clickEffect">
                                  <p:stCondLst>
                                    <p:cond delay="0"/>
                                  </p:stCondLst>
                                  <p:childTnLst>
                                    <p:set>
                                      <p:cBhvr>
                                        <p:cTn id="34" dur="1" fill="hold">
                                          <p:stCondLst>
                                            <p:cond delay="0"/>
                                          </p:stCondLst>
                                        </p:cTn>
                                        <p:tgtEl>
                                          <p:spTgt spid="4">
                                            <p:txEl>
                                              <p:pRg st="3" end="3"/>
                                            </p:txEl>
                                          </p:spTgt>
                                        </p:tgtEl>
                                        <p:attrNameLst>
                                          <p:attrName>style.visibility</p:attrName>
                                        </p:attrNameLst>
                                      </p:cBhvr>
                                      <p:to>
                                        <p:strVal val="visible"/>
                                      </p:to>
                                    </p:set>
                                    <p:animEffect transition="in" filter="fade">
                                      <p:cBhvr>
                                        <p:cTn id="35" dur="2000"/>
                                        <p:tgtEl>
                                          <p:spTgt spid="4">
                                            <p:txEl>
                                              <p:pRg st="3" end="3"/>
                                            </p:txEl>
                                          </p:spTgt>
                                        </p:tgtEl>
                                      </p:cBhvr>
                                    </p:animEffect>
                                    <p:anim calcmode="lin" valueType="num">
                                      <p:cBhvr>
                                        <p:cTn id="36" dur="2000" fill="hold"/>
                                        <p:tgtEl>
                                          <p:spTgt spid="4">
                                            <p:txEl>
                                              <p:pRg st="3" end="3"/>
                                            </p:txEl>
                                          </p:spTgt>
                                        </p:tgtEl>
                                        <p:attrNameLst>
                                          <p:attrName>style.rotation</p:attrName>
                                        </p:attrNameLst>
                                      </p:cBhvr>
                                      <p:tavLst>
                                        <p:tav tm="0">
                                          <p:val>
                                            <p:fltVal val="720"/>
                                          </p:val>
                                        </p:tav>
                                        <p:tav tm="100000">
                                          <p:val>
                                            <p:fltVal val="0"/>
                                          </p:val>
                                        </p:tav>
                                      </p:tavLst>
                                    </p:anim>
                                    <p:anim calcmode="lin" valueType="num">
                                      <p:cBhvr>
                                        <p:cTn id="37" dur="2000" fill="hold"/>
                                        <p:tgtEl>
                                          <p:spTgt spid="4">
                                            <p:txEl>
                                              <p:pRg st="3" end="3"/>
                                            </p:txEl>
                                          </p:spTgt>
                                        </p:tgtEl>
                                        <p:attrNameLst>
                                          <p:attrName>ppt_h</p:attrName>
                                        </p:attrNameLst>
                                      </p:cBhvr>
                                      <p:tavLst>
                                        <p:tav tm="0">
                                          <p:val>
                                            <p:fltVal val="0"/>
                                          </p:val>
                                        </p:tav>
                                        <p:tav tm="100000">
                                          <p:val>
                                            <p:strVal val="#ppt_h"/>
                                          </p:val>
                                        </p:tav>
                                      </p:tavLst>
                                    </p:anim>
                                    <p:anim calcmode="lin" valueType="num">
                                      <p:cBhvr>
                                        <p:cTn id="38" dur="2000" fill="hold"/>
                                        <p:tgtEl>
                                          <p:spTgt spid="4">
                                            <p:txEl>
                                              <p:pRg st="3" end="3"/>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819400" y="609600"/>
            <a:ext cx="5791200" cy="3139321"/>
          </a:xfrm>
          <a:prstGeom prst="rect">
            <a:avLst/>
          </a:prstGeom>
          <a:noFill/>
        </p:spPr>
        <p:txBody>
          <a:bodyPr wrap="square" rtlCol="1">
            <a:spAutoFit/>
          </a:bodyPr>
          <a:lstStyle/>
          <a:p>
            <a:pPr algn="ctr">
              <a:lnSpc>
                <a:spcPct val="150000"/>
              </a:lnSpc>
            </a:pPr>
            <a:r>
              <a:rPr lang="ar-SA" sz="3600" dirty="0" smtClean="0">
                <a:solidFill>
                  <a:schemeClr val="accent2">
                    <a:lumMod val="75000"/>
                  </a:schemeClr>
                </a:solidFill>
              </a:rPr>
              <a:t>نظام التنفس عند الإنسان</a:t>
            </a:r>
          </a:p>
          <a:p>
            <a:pPr>
              <a:lnSpc>
                <a:spcPct val="150000"/>
              </a:lnSpc>
            </a:pPr>
            <a:r>
              <a:rPr lang="ar-SA" sz="3200" dirty="0" smtClean="0">
                <a:solidFill>
                  <a:schemeClr val="accent2">
                    <a:lumMod val="75000"/>
                  </a:schemeClr>
                </a:solidFill>
              </a:rPr>
              <a:t>*المدخلات: </a:t>
            </a:r>
            <a:r>
              <a:rPr lang="ar-SA" sz="3200" dirty="0" smtClean="0"/>
              <a:t>الهواء بواسطة الأنف .</a:t>
            </a:r>
          </a:p>
          <a:p>
            <a:pPr>
              <a:lnSpc>
                <a:spcPct val="150000"/>
              </a:lnSpc>
            </a:pPr>
            <a:r>
              <a:rPr lang="ar-SA" sz="3200" dirty="0" smtClean="0">
                <a:solidFill>
                  <a:schemeClr val="accent2">
                    <a:lumMod val="75000"/>
                  </a:schemeClr>
                </a:solidFill>
              </a:rPr>
              <a:t>* العمليات: </a:t>
            </a:r>
            <a:r>
              <a:rPr lang="ar-SA" sz="3200" dirty="0" smtClean="0"/>
              <a:t>معالجة الهواء بواسطة الرئتين.</a:t>
            </a:r>
          </a:p>
          <a:p>
            <a:pPr>
              <a:lnSpc>
                <a:spcPct val="150000"/>
              </a:lnSpc>
            </a:pPr>
            <a:r>
              <a:rPr lang="ar-SA" sz="3200" dirty="0" smtClean="0">
                <a:solidFill>
                  <a:schemeClr val="accent2">
                    <a:lumMod val="75000"/>
                  </a:schemeClr>
                </a:solidFill>
              </a:rPr>
              <a:t>* المخرجات: </a:t>
            </a:r>
            <a:r>
              <a:rPr lang="en-US" sz="3200" dirty="0" smtClean="0"/>
              <a:t>O2, CO2, </a:t>
            </a:r>
            <a:r>
              <a:rPr lang="ar-SA" sz="3200" dirty="0" smtClean="0"/>
              <a:t> ,بخار الماء</a:t>
            </a:r>
            <a:endParaRPr lang="ar-SA" sz="3200" dirty="0"/>
          </a:p>
        </p:txBody>
      </p:sp>
      <p:sp>
        <p:nvSpPr>
          <p:cNvPr id="5" name="مستطيل 4"/>
          <p:cNvSpPr/>
          <p:nvPr/>
        </p:nvSpPr>
        <p:spPr>
          <a:xfrm>
            <a:off x="228600" y="4419600"/>
            <a:ext cx="1981200" cy="838200"/>
          </a:xfrm>
          <a:prstGeom prst="rect">
            <a:avLst/>
          </a:prstGeom>
          <a:effectLst>
            <a:outerShdw dist="38100" dir="16680000" sx="106000" sy="106000" algn="bl" rotWithShape="0">
              <a:schemeClr val="tx1">
                <a:alpha val="40000"/>
              </a:schemeClr>
            </a:outerShd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ar-SA" sz="2400" b="1" dirty="0" smtClean="0"/>
              <a:t>هواء</a:t>
            </a:r>
            <a:endParaRPr lang="ar-SA" sz="2400" b="1" dirty="0"/>
          </a:p>
        </p:txBody>
      </p:sp>
      <p:sp>
        <p:nvSpPr>
          <p:cNvPr id="6" name="مستطيل 5"/>
          <p:cNvSpPr/>
          <p:nvPr/>
        </p:nvSpPr>
        <p:spPr>
          <a:xfrm>
            <a:off x="3124200" y="4114800"/>
            <a:ext cx="1981200" cy="1447800"/>
          </a:xfrm>
          <a:prstGeom prst="rect">
            <a:avLst/>
          </a:prstGeom>
          <a:effectLst>
            <a:outerShdw dist="38100" dir="16680000" sx="106000" sy="106000" algn="bl" rotWithShape="0">
              <a:schemeClr val="tx1">
                <a:alpha val="40000"/>
              </a:schemeClr>
            </a:outerShd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ar-SA" sz="2400" b="1" dirty="0" smtClean="0"/>
              <a:t>الرئتان</a:t>
            </a:r>
            <a:endParaRPr lang="ar-SA" sz="2400" b="1" dirty="0"/>
          </a:p>
        </p:txBody>
      </p:sp>
      <p:sp>
        <p:nvSpPr>
          <p:cNvPr id="7" name="مستطيل 6"/>
          <p:cNvSpPr/>
          <p:nvPr/>
        </p:nvSpPr>
        <p:spPr>
          <a:xfrm>
            <a:off x="6248400" y="4191000"/>
            <a:ext cx="1981200" cy="1143000"/>
          </a:xfrm>
          <a:prstGeom prst="rect">
            <a:avLst/>
          </a:prstGeom>
          <a:effectLst>
            <a:outerShdw dist="38100" dir="16680000" sx="106000" sy="106000" algn="bl" rotWithShape="0">
              <a:schemeClr val="tx1">
                <a:alpha val="40000"/>
              </a:schemeClr>
            </a:outerShd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en-US" sz="2400" b="1" dirty="0" smtClean="0"/>
              <a:t>O2</a:t>
            </a:r>
          </a:p>
          <a:p>
            <a:pPr algn="ctr"/>
            <a:r>
              <a:rPr lang="en-US" sz="2400" b="1" dirty="0" smtClean="0"/>
              <a:t>CO2</a:t>
            </a:r>
          </a:p>
          <a:p>
            <a:pPr algn="ctr"/>
            <a:r>
              <a:rPr lang="ar-SA" sz="2400" b="1" dirty="0" smtClean="0"/>
              <a:t>بخار الماء</a:t>
            </a:r>
            <a:endParaRPr lang="ar-SA" sz="2400" b="1" dirty="0"/>
          </a:p>
        </p:txBody>
      </p:sp>
      <p:sp>
        <p:nvSpPr>
          <p:cNvPr id="8" name="مستطيل 7"/>
          <p:cNvSpPr/>
          <p:nvPr/>
        </p:nvSpPr>
        <p:spPr>
          <a:xfrm>
            <a:off x="3200400" y="5791200"/>
            <a:ext cx="1981200" cy="838200"/>
          </a:xfrm>
          <a:prstGeom prst="rect">
            <a:avLst/>
          </a:prstGeom>
          <a:effectLst>
            <a:outerShdw dist="38100" dir="16680000" sx="106000" sy="106000" algn="bl" rotWithShape="0">
              <a:schemeClr val="tx1">
                <a:alpha val="40000"/>
              </a:schemeClr>
            </a:outerShdw>
          </a:effectLst>
        </p:spPr>
        <p:style>
          <a:lnRef idx="2">
            <a:schemeClr val="accent4"/>
          </a:lnRef>
          <a:fillRef idx="1">
            <a:schemeClr val="lt1"/>
          </a:fillRef>
          <a:effectRef idx="0">
            <a:schemeClr val="accent4"/>
          </a:effectRef>
          <a:fontRef idx="minor">
            <a:schemeClr val="dk1"/>
          </a:fontRef>
        </p:style>
        <p:txBody>
          <a:bodyPr rtlCol="1" anchor="ctr"/>
          <a:lstStyle/>
          <a:p>
            <a:pPr algn="ctr"/>
            <a:r>
              <a:rPr lang="ar-SA" sz="2400" b="1" dirty="0" smtClean="0"/>
              <a:t>الدورة الدموية</a:t>
            </a:r>
            <a:endParaRPr lang="ar-SA" sz="2400" b="1" dirty="0"/>
          </a:p>
        </p:txBody>
      </p:sp>
      <p:sp>
        <p:nvSpPr>
          <p:cNvPr id="9" name="مربع نص 8"/>
          <p:cNvSpPr txBox="1"/>
          <p:nvPr/>
        </p:nvSpPr>
        <p:spPr>
          <a:xfrm>
            <a:off x="609600" y="3810000"/>
            <a:ext cx="1295400" cy="369332"/>
          </a:xfrm>
          <a:prstGeom prst="rect">
            <a:avLst/>
          </a:prstGeom>
          <a:noFill/>
        </p:spPr>
        <p:txBody>
          <a:bodyPr wrap="square" rtlCol="1">
            <a:spAutoFit/>
          </a:bodyPr>
          <a:lstStyle/>
          <a:p>
            <a:pPr algn="ctr"/>
            <a:r>
              <a:rPr lang="ar-SA" b="1" dirty="0" smtClean="0"/>
              <a:t>مدخلات</a:t>
            </a:r>
            <a:endParaRPr lang="ar-SA" b="1" dirty="0"/>
          </a:p>
        </p:txBody>
      </p:sp>
      <p:sp>
        <p:nvSpPr>
          <p:cNvPr id="10" name="مربع نص 9"/>
          <p:cNvSpPr txBox="1"/>
          <p:nvPr/>
        </p:nvSpPr>
        <p:spPr>
          <a:xfrm>
            <a:off x="3429000" y="3657600"/>
            <a:ext cx="1447800" cy="369332"/>
          </a:xfrm>
          <a:prstGeom prst="rect">
            <a:avLst/>
          </a:prstGeom>
          <a:noFill/>
        </p:spPr>
        <p:txBody>
          <a:bodyPr wrap="square" rtlCol="1">
            <a:spAutoFit/>
          </a:bodyPr>
          <a:lstStyle/>
          <a:p>
            <a:pPr algn="ctr"/>
            <a:r>
              <a:rPr lang="ar-SA" b="1" dirty="0" smtClean="0"/>
              <a:t>عمليات</a:t>
            </a:r>
            <a:endParaRPr lang="ar-SA" b="1" dirty="0"/>
          </a:p>
        </p:txBody>
      </p:sp>
      <p:sp>
        <p:nvSpPr>
          <p:cNvPr id="11" name="مربع نص 10"/>
          <p:cNvSpPr txBox="1"/>
          <p:nvPr/>
        </p:nvSpPr>
        <p:spPr>
          <a:xfrm>
            <a:off x="6553200" y="3733800"/>
            <a:ext cx="1447800" cy="381000"/>
          </a:xfrm>
          <a:prstGeom prst="rect">
            <a:avLst/>
          </a:prstGeom>
          <a:noFill/>
        </p:spPr>
        <p:txBody>
          <a:bodyPr wrap="square" rtlCol="1">
            <a:spAutoFit/>
          </a:bodyPr>
          <a:lstStyle/>
          <a:p>
            <a:pPr algn="ctr"/>
            <a:r>
              <a:rPr lang="ar-SA" b="1" dirty="0" smtClean="0"/>
              <a:t>مخرجات</a:t>
            </a:r>
            <a:endParaRPr lang="ar-SA" b="1" dirty="0"/>
          </a:p>
        </p:txBody>
      </p:sp>
      <p:cxnSp>
        <p:nvCxnSpPr>
          <p:cNvPr id="15" name="رابط كسهم مستقيم 14"/>
          <p:cNvCxnSpPr>
            <a:stCxn id="5" idx="3"/>
            <a:endCxn id="6" idx="1"/>
          </p:cNvCxnSpPr>
          <p:nvPr/>
        </p:nvCxnSpPr>
        <p:spPr>
          <a:xfrm>
            <a:off x="2209800" y="4838700"/>
            <a:ext cx="914400" cy="1588"/>
          </a:xfrm>
          <a:prstGeom prst="straightConnector1">
            <a:avLst/>
          </a:prstGeom>
          <a:ln>
            <a:solidFill>
              <a:srgbClr val="0070C0"/>
            </a:solidFill>
            <a:tailEnd type="arrow"/>
          </a:ln>
        </p:spPr>
        <p:style>
          <a:lnRef idx="3">
            <a:schemeClr val="dk1"/>
          </a:lnRef>
          <a:fillRef idx="0">
            <a:schemeClr val="dk1"/>
          </a:fillRef>
          <a:effectRef idx="2">
            <a:schemeClr val="dk1"/>
          </a:effectRef>
          <a:fontRef idx="minor">
            <a:schemeClr val="tx1"/>
          </a:fontRef>
        </p:style>
      </p:cxnSp>
      <p:cxnSp>
        <p:nvCxnSpPr>
          <p:cNvPr id="17" name="رابط كسهم مستقيم 16"/>
          <p:cNvCxnSpPr/>
          <p:nvPr/>
        </p:nvCxnSpPr>
        <p:spPr>
          <a:xfrm>
            <a:off x="5105400" y="4419600"/>
            <a:ext cx="1143000" cy="1588"/>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27" name="رابط كسهم مستقيم 26"/>
          <p:cNvCxnSpPr/>
          <p:nvPr/>
        </p:nvCxnSpPr>
        <p:spPr>
          <a:xfrm>
            <a:off x="5105400" y="5181600"/>
            <a:ext cx="1143000" cy="1588"/>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
        <p:nvSpPr>
          <p:cNvPr id="31" name="مربع نص 30"/>
          <p:cNvSpPr txBox="1"/>
          <p:nvPr/>
        </p:nvSpPr>
        <p:spPr>
          <a:xfrm>
            <a:off x="6400800" y="5943600"/>
            <a:ext cx="685800" cy="523220"/>
          </a:xfrm>
          <a:prstGeom prst="rect">
            <a:avLst/>
          </a:prstGeom>
          <a:noFill/>
        </p:spPr>
        <p:txBody>
          <a:bodyPr wrap="square" rtlCol="1">
            <a:spAutoFit/>
          </a:bodyPr>
          <a:lstStyle/>
          <a:p>
            <a:r>
              <a:rPr lang="en-US" sz="2800" b="1" dirty="0" smtClean="0"/>
              <a:t>O2</a:t>
            </a:r>
            <a:endParaRPr lang="ar-SA" sz="2800" b="1" dirty="0"/>
          </a:p>
        </p:txBody>
      </p:sp>
      <p:cxnSp>
        <p:nvCxnSpPr>
          <p:cNvPr id="35" name="رابط مستقيم 34"/>
          <p:cNvCxnSpPr/>
          <p:nvPr/>
        </p:nvCxnSpPr>
        <p:spPr>
          <a:xfrm>
            <a:off x="7620000" y="4343400"/>
            <a:ext cx="990600" cy="1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7" name="رابط مستقيم 36"/>
          <p:cNvCxnSpPr/>
          <p:nvPr/>
        </p:nvCxnSpPr>
        <p:spPr>
          <a:xfrm rot="5400000">
            <a:off x="7696994" y="5257800"/>
            <a:ext cx="1828006" cy="794"/>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39" name="رابط مستقيم 38"/>
          <p:cNvCxnSpPr/>
          <p:nvPr/>
        </p:nvCxnSpPr>
        <p:spPr>
          <a:xfrm rot="10800000">
            <a:off x="7162800" y="6172200"/>
            <a:ext cx="1447800" cy="1588"/>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cxnSp>
        <p:nvCxnSpPr>
          <p:cNvPr id="43" name="رابط كسهم مستقيم 42"/>
          <p:cNvCxnSpPr>
            <a:stCxn id="31" idx="1"/>
            <a:endCxn id="8" idx="3"/>
          </p:cNvCxnSpPr>
          <p:nvPr/>
        </p:nvCxnSpPr>
        <p:spPr>
          <a:xfrm rot="10800000" flipV="1">
            <a:off x="5181600" y="6205210"/>
            <a:ext cx="1219200" cy="5090"/>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cxnSp>
        <p:nvCxnSpPr>
          <p:cNvPr id="24" name="رابط كسهم مستقيم 16"/>
          <p:cNvCxnSpPr/>
          <p:nvPr/>
        </p:nvCxnSpPr>
        <p:spPr>
          <a:xfrm>
            <a:off x="5181600" y="4800600"/>
            <a:ext cx="1143000" cy="1588"/>
          </a:xfrm>
          <a:prstGeom prst="straightConnector1">
            <a:avLst/>
          </a:prstGeom>
          <a:ln>
            <a:solidFill>
              <a:srgbClr val="FF0000"/>
            </a:solidFill>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ransition advClick="0">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strVal val="#ppt_w*0.70"/>
                                          </p:val>
                                        </p:tav>
                                        <p:tav tm="100000">
                                          <p:val>
                                            <p:strVal val="#ppt_w"/>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animEffect transition="in" filter="fade">
                                      <p:cBhvr>
                                        <p:cTn id="9" dur="10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9"/>
                                        </p:tgtEl>
                                        <p:attrNameLst>
                                          <p:attrName>style.visibility</p:attrName>
                                        </p:attrNameLst>
                                      </p:cBhvr>
                                      <p:to>
                                        <p:strVal val="visible"/>
                                      </p:to>
                                    </p:set>
                                    <p:anim calcmode="discrete" valueType="clr">
                                      <p:cBhvr override="childStyle">
                                        <p:cTn id="14" dur="80"/>
                                        <p:tgtEl>
                                          <p:spTgt spid="9"/>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9"/>
                                        </p:tgtEl>
                                        <p:attrNameLst>
                                          <p:attrName>fillcolor</p:attrName>
                                        </p:attrNameLst>
                                      </p:cBhvr>
                                      <p:tavLst>
                                        <p:tav tm="0">
                                          <p:val>
                                            <p:clrVal>
                                              <a:schemeClr val="accent2"/>
                                            </p:clrVal>
                                          </p:val>
                                        </p:tav>
                                        <p:tav tm="50000">
                                          <p:val>
                                            <p:clrVal>
                                              <a:schemeClr val="hlink"/>
                                            </p:clrVal>
                                          </p:val>
                                        </p:tav>
                                      </p:tavLst>
                                    </p:anim>
                                    <p:set>
                                      <p:cBhvr>
                                        <p:cTn id="16" dur="80"/>
                                        <p:tgtEl>
                                          <p:spTgt spid="9"/>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56" presetClass="entr" presetSubtype="0" fill="hold" grpId="0" nodeType="clickEffect">
                                  <p:stCondLst>
                                    <p:cond delay="0"/>
                                  </p:stCondLst>
                                  <p:iterate type="lt">
                                    <p:tmPct val="10000"/>
                                  </p:iterate>
                                  <p:childTnLst>
                                    <p:set>
                                      <p:cBhvr>
                                        <p:cTn id="20" dur="1" fill="hold">
                                          <p:stCondLst>
                                            <p:cond delay="0"/>
                                          </p:stCondLst>
                                        </p:cTn>
                                        <p:tgtEl>
                                          <p:spTgt spid="5"/>
                                        </p:tgtEl>
                                        <p:attrNameLst>
                                          <p:attrName>style.visibility</p:attrName>
                                        </p:attrNameLst>
                                      </p:cBhvr>
                                      <p:to>
                                        <p:strVal val="visible"/>
                                      </p:to>
                                    </p:set>
                                    <p:anim by="(-#ppt_w*2)" calcmode="lin" valueType="num">
                                      <p:cBhvr rctx="PPT">
                                        <p:cTn id="21" dur="500" autoRev="1" fill="hold">
                                          <p:stCondLst>
                                            <p:cond delay="0"/>
                                          </p:stCondLst>
                                        </p:cTn>
                                        <p:tgtEl>
                                          <p:spTgt spid="5"/>
                                        </p:tgtEl>
                                        <p:attrNameLst>
                                          <p:attrName>ppt_w</p:attrName>
                                        </p:attrNameLst>
                                      </p:cBhvr>
                                    </p:anim>
                                    <p:anim by="(#ppt_w*0.50)" calcmode="lin" valueType="num">
                                      <p:cBhvr>
                                        <p:cTn id="22" dur="500" decel="50000" autoRev="1" fill="hold">
                                          <p:stCondLst>
                                            <p:cond delay="0"/>
                                          </p:stCondLst>
                                        </p:cTn>
                                        <p:tgtEl>
                                          <p:spTgt spid="5"/>
                                        </p:tgtEl>
                                        <p:attrNameLst>
                                          <p:attrName>ppt_x</p:attrName>
                                        </p:attrNameLst>
                                      </p:cBhvr>
                                    </p:anim>
                                    <p:anim from="(-#ppt_h/2)" to="(#ppt_y)" calcmode="lin" valueType="num">
                                      <p:cBhvr>
                                        <p:cTn id="23" dur="1000" fill="hold">
                                          <p:stCondLst>
                                            <p:cond delay="0"/>
                                          </p:stCondLst>
                                        </p:cTn>
                                        <p:tgtEl>
                                          <p:spTgt spid="5"/>
                                        </p:tgtEl>
                                        <p:attrNameLst>
                                          <p:attrName>ppt_y</p:attrName>
                                        </p:attrNameLst>
                                      </p:cBhvr>
                                    </p:anim>
                                    <p:animRot by="21600000">
                                      <p:cBhvr>
                                        <p:cTn id="24" dur="1000" fill="hold">
                                          <p:stCondLst>
                                            <p:cond delay="0"/>
                                          </p:stCondLst>
                                        </p:cTn>
                                        <p:tgtEl>
                                          <p:spTgt spid="5"/>
                                        </p:tgtEl>
                                        <p:attrNameLst>
                                          <p:attrName>r</p:attrName>
                                        </p:attrNameLst>
                                      </p:cBhvr>
                                    </p:animRot>
                                  </p:childTnLst>
                                </p:cTn>
                              </p:par>
                            </p:childTnLst>
                          </p:cTn>
                        </p:par>
                      </p:childTnLst>
                    </p:cTn>
                  </p:par>
                  <p:par>
                    <p:cTn id="25" fill="hold">
                      <p:stCondLst>
                        <p:cond delay="indefinite"/>
                      </p:stCondLst>
                      <p:childTnLst>
                        <p:par>
                          <p:cTn id="26" fill="hold">
                            <p:stCondLst>
                              <p:cond delay="0"/>
                            </p:stCondLst>
                            <p:childTnLst>
                              <p:par>
                                <p:cTn id="27" presetID="34" presetClass="entr" presetSubtype="0" fill="hold" nodeType="clickEffect">
                                  <p:stCondLst>
                                    <p:cond delay="0"/>
                                  </p:stCondLst>
                                  <p:childTnLst>
                                    <p:set>
                                      <p:cBhvr>
                                        <p:cTn id="28" dur="1" fill="hold">
                                          <p:stCondLst>
                                            <p:cond delay="0"/>
                                          </p:stCondLst>
                                        </p:cTn>
                                        <p:tgtEl>
                                          <p:spTgt spid="15"/>
                                        </p:tgtEl>
                                        <p:attrNameLst>
                                          <p:attrName>style.visibility</p:attrName>
                                        </p:attrNameLst>
                                      </p:cBhvr>
                                      <p:to>
                                        <p:strVal val="visible"/>
                                      </p:to>
                                    </p:set>
                                    <p:anim from="(-#ppt_w/2)" to="(#ppt_x)" calcmode="lin" valueType="num">
                                      <p:cBhvr>
                                        <p:cTn id="29" dur="600" fill="hold">
                                          <p:stCondLst>
                                            <p:cond delay="0"/>
                                          </p:stCondLst>
                                        </p:cTn>
                                        <p:tgtEl>
                                          <p:spTgt spid="15"/>
                                        </p:tgtEl>
                                        <p:attrNameLst>
                                          <p:attrName>ppt_x</p:attrName>
                                        </p:attrNameLst>
                                      </p:cBhvr>
                                    </p:anim>
                                    <p:anim from="0" to="-1.0" calcmode="lin" valueType="num">
                                      <p:cBhvr>
                                        <p:cTn id="30" dur="200" decel="50000" autoRev="1" fill="hold">
                                          <p:stCondLst>
                                            <p:cond delay="600"/>
                                          </p:stCondLst>
                                        </p:cTn>
                                        <p:tgtEl>
                                          <p:spTgt spid="15"/>
                                        </p:tgtEl>
                                        <p:attrNameLst>
                                          <p:attrName>xshear</p:attrName>
                                        </p:attrNameLst>
                                      </p:cBhvr>
                                    </p:anim>
                                    <p:animScale>
                                      <p:cBhvr>
                                        <p:cTn id="31" dur="200" decel="100000" autoRev="1" fill="hold">
                                          <p:stCondLst>
                                            <p:cond delay="600"/>
                                          </p:stCondLst>
                                        </p:cTn>
                                        <p:tgtEl>
                                          <p:spTgt spid="15"/>
                                        </p:tgtEl>
                                      </p:cBhvr>
                                      <p:from x="100000" y="100000"/>
                                      <p:to x="80000" y="100000"/>
                                    </p:animScale>
                                    <p:anim by="(#ppt_h/3+#ppt_w*0.1)" calcmode="lin" valueType="num">
                                      <p:cBhvr additive="sum">
                                        <p:cTn id="32" dur="200" decel="100000" autoRev="1" fill="hold">
                                          <p:stCondLst>
                                            <p:cond delay="600"/>
                                          </p:stCondLst>
                                        </p:cTn>
                                        <p:tgtEl>
                                          <p:spTgt spid="15"/>
                                        </p:tgtEl>
                                        <p:attrNameLst>
                                          <p:attrName>ppt_x</p:attrName>
                                        </p:attrNameLst>
                                      </p:cBhvr>
                                    </p:anim>
                                  </p:childTnLst>
                                </p:cTn>
                              </p:par>
                            </p:childTnLst>
                          </p:cTn>
                        </p:par>
                      </p:childTnLst>
                    </p:cTn>
                  </p:par>
                  <p:par>
                    <p:cTn id="33" fill="hold">
                      <p:stCondLst>
                        <p:cond delay="indefinite"/>
                      </p:stCondLst>
                      <p:childTnLst>
                        <p:par>
                          <p:cTn id="34" fill="hold">
                            <p:stCondLst>
                              <p:cond delay="0"/>
                            </p:stCondLst>
                            <p:childTnLst>
                              <p:par>
                                <p:cTn id="35" presetID="27" presetClass="entr" presetSubtype="0" fill="hold" grpId="0" nodeType="clickEffect">
                                  <p:stCondLst>
                                    <p:cond delay="0"/>
                                  </p:stCondLst>
                                  <p:iterate type="lt">
                                    <p:tmPct val="50000"/>
                                  </p:iterate>
                                  <p:childTnLst>
                                    <p:set>
                                      <p:cBhvr>
                                        <p:cTn id="36" dur="1" fill="hold">
                                          <p:stCondLst>
                                            <p:cond delay="0"/>
                                          </p:stCondLst>
                                        </p:cTn>
                                        <p:tgtEl>
                                          <p:spTgt spid="10"/>
                                        </p:tgtEl>
                                        <p:attrNameLst>
                                          <p:attrName>style.visibility</p:attrName>
                                        </p:attrNameLst>
                                      </p:cBhvr>
                                      <p:to>
                                        <p:strVal val="visible"/>
                                      </p:to>
                                    </p:set>
                                    <p:anim calcmode="discrete" valueType="clr">
                                      <p:cBhvr override="childStyle">
                                        <p:cTn id="37" dur="80"/>
                                        <p:tgtEl>
                                          <p:spTgt spid="10"/>
                                        </p:tgtEl>
                                        <p:attrNameLst>
                                          <p:attrName>style.color</p:attrName>
                                        </p:attrNameLst>
                                      </p:cBhvr>
                                      <p:tavLst>
                                        <p:tav tm="0">
                                          <p:val>
                                            <p:clrVal>
                                              <a:schemeClr val="accent2"/>
                                            </p:clrVal>
                                          </p:val>
                                        </p:tav>
                                        <p:tav tm="50000">
                                          <p:val>
                                            <p:clrVal>
                                              <a:schemeClr val="hlink"/>
                                            </p:clrVal>
                                          </p:val>
                                        </p:tav>
                                      </p:tavLst>
                                    </p:anim>
                                    <p:anim calcmode="discrete" valueType="clr">
                                      <p:cBhvr>
                                        <p:cTn id="38" dur="80"/>
                                        <p:tgtEl>
                                          <p:spTgt spid="10"/>
                                        </p:tgtEl>
                                        <p:attrNameLst>
                                          <p:attrName>fillcolor</p:attrName>
                                        </p:attrNameLst>
                                      </p:cBhvr>
                                      <p:tavLst>
                                        <p:tav tm="0">
                                          <p:val>
                                            <p:clrVal>
                                              <a:schemeClr val="accent2"/>
                                            </p:clrVal>
                                          </p:val>
                                        </p:tav>
                                        <p:tav tm="50000">
                                          <p:val>
                                            <p:clrVal>
                                              <a:schemeClr val="hlink"/>
                                            </p:clrVal>
                                          </p:val>
                                        </p:tav>
                                      </p:tavLst>
                                    </p:anim>
                                    <p:set>
                                      <p:cBhvr>
                                        <p:cTn id="39" dur="80"/>
                                        <p:tgtEl>
                                          <p:spTgt spid="10"/>
                                        </p:tgtEl>
                                        <p:attrNameLst>
                                          <p:attrName>fill.type</p:attrName>
                                        </p:attrNameLst>
                                      </p:cBhvr>
                                      <p:to>
                                        <p:strVal val="solid"/>
                                      </p:to>
                                    </p:set>
                                  </p:childTnLst>
                                </p:cTn>
                              </p:par>
                            </p:childTnLst>
                          </p:cTn>
                        </p:par>
                      </p:childTnLst>
                    </p:cTn>
                  </p:par>
                  <p:par>
                    <p:cTn id="40" fill="hold">
                      <p:stCondLst>
                        <p:cond delay="indefinite"/>
                      </p:stCondLst>
                      <p:childTnLst>
                        <p:par>
                          <p:cTn id="41" fill="hold">
                            <p:stCondLst>
                              <p:cond delay="0"/>
                            </p:stCondLst>
                            <p:childTnLst>
                              <p:par>
                                <p:cTn id="42" presetID="56" presetClass="entr" presetSubtype="0" fill="hold" grpId="0" nodeType="clickEffect">
                                  <p:stCondLst>
                                    <p:cond delay="0"/>
                                  </p:stCondLst>
                                  <p:iterate type="lt">
                                    <p:tmPct val="10000"/>
                                  </p:iterate>
                                  <p:childTnLst>
                                    <p:set>
                                      <p:cBhvr>
                                        <p:cTn id="43" dur="1" fill="hold">
                                          <p:stCondLst>
                                            <p:cond delay="0"/>
                                          </p:stCondLst>
                                        </p:cTn>
                                        <p:tgtEl>
                                          <p:spTgt spid="6"/>
                                        </p:tgtEl>
                                        <p:attrNameLst>
                                          <p:attrName>style.visibility</p:attrName>
                                        </p:attrNameLst>
                                      </p:cBhvr>
                                      <p:to>
                                        <p:strVal val="visible"/>
                                      </p:to>
                                    </p:set>
                                    <p:anim by="(-#ppt_w*2)" calcmode="lin" valueType="num">
                                      <p:cBhvr rctx="PPT">
                                        <p:cTn id="44" dur="500" autoRev="1" fill="hold">
                                          <p:stCondLst>
                                            <p:cond delay="0"/>
                                          </p:stCondLst>
                                        </p:cTn>
                                        <p:tgtEl>
                                          <p:spTgt spid="6"/>
                                        </p:tgtEl>
                                        <p:attrNameLst>
                                          <p:attrName>ppt_w</p:attrName>
                                        </p:attrNameLst>
                                      </p:cBhvr>
                                    </p:anim>
                                    <p:anim by="(#ppt_w*0.50)" calcmode="lin" valueType="num">
                                      <p:cBhvr>
                                        <p:cTn id="45" dur="500" decel="50000" autoRev="1" fill="hold">
                                          <p:stCondLst>
                                            <p:cond delay="0"/>
                                          </p:stCondLst>
                                        </p:cTn>
                                        <p:tgtEl>
                                          <p:spTgt spid="6"/>
                                        </p:tgtEl>
                                        <p:attrNameLst>
                                          <p:attrName>ppt_x</p:attrName>
                                        </p:attrNameLst>
                                      </p:cBhvr>
                                    </p:anim>
                                    <p:anim from="(-#ppt_h/2)" to="(#ppt_y)" calcmode="lin" valueType="num">
                                      <p:cBhvr>
                                        <p:cTn id="46" dur="1000" fill="hold">
                                          <p:stCondLst>
                                            <p:cond delay="0"/>
                                          </p:stCondLst>
                                        </p:cTn>
                                        <p:tgtEl>
                                          <p:spTgt spid="6"/>
                                        </p:tgtEl>
                                        <p:attrNameLst>
                                          <p:attrName>ppt_y</p:attrName>
                                        </p:attrNameLst>
                                      </p:cBhvr>
                                    </p:anim>
                                    <p:animRot by="21600000">
                                      <p:cBhvr>
                                        <p:cTn id="47" dur="1000" fill="hold">
                                          <p:stCondLst>
                                            <p:cond delay="0"/>
                                          </p:stCondLst>
                                        </p:cTn>
                                        <p:tgtEl>
                                          <p:spTgt spid="6"/>
                                        </p:tgtEl>
                                        <p:attrNameLst>
                                          <p:attrName>r</p:attrName>
                                        </p:attrNameLst>
                                      </p:cBhvr>
                                    </p:animRot>
                                  </p:childTnLst>
                                </p:cTn>
                              </p:par>
                            </p:childTnLst>
                          </p:cTn>
                        </p:par>
                      </p:childTnLst>
                    </p:cTn>
                  </p:par>
                  <p:par>
                    <p:cTn id="48" fill="hold">
                      <p:stCondLst>
                        <p:cond delay="indefinite"/>
                      </p:stCondLst>
                      <p:childTnLst>
                        <p:par>
                          <p:cTn id="49" fill="hold">
                            <p:stCondLst>
                              <p:cond delay="0"/>
                            </p:stCondLst>
                            <p:childTnLst>
                              <p:par>
                                <p:cTn id="50" presetID="34" presetClass="entr" presetSubtype="0" fill="hold" nodeType="clickEffect">
                                  <p:stCondLst>
                                    <p:cond delay="0"/>
                                  </p:stCondLst>
                                  <p:childTnLst>
                                    <p:set>
                                      <p:cBhvr>
                                        <p:cTn id="51" dur="1" fill="hold">
                                          <p:stCondLst>
                                            <p:cond delay="0"/>
                                          </p:stCondLst>
                                        </p:cTn>
                                        <p:tgtEl>
                                          <p:spTgt spid="17"/>
                                        </p:tgtEl>
                                        <p:attrNameLst>
                                          <p:attrName>style.visibility</p:attrName>
                                        </p:attrNameLst>
                                      </p:cBhvr>
                                      <p:to>
                                        <p:strVal val="visible"/>
                                      </p:to>
                                    </p:set>
                                    <p:anim from="(-#ppt_w/2)" to="(#ppt_x)" calcmode="lin" valueType="num">
                                      <p:cBhvr>
                                        <p:cTn id="52" dur="600" fill="hold">
                                          <p:stCondLst>
                                            <p:cond delay="0"/>
                                          </p:stCondLst>
                                        </p:cTn>
                                        <p:tgtEl>
                                          <p:spTgt spid="17"/>
                                        </p:tgtEl>
                                        <p:attrNameLst>
                                          <p:attrName>ppt_x</p:attrName>
                                        </p:attrNameLst>
                                      </p:cBhvr>
                                    </p:anim>
                                    <p:anim from="0" to="-1.0" calcmode="lin" valueType="num">
                                      <p:cBhvr>
                                        <p:cTn id="53" dur="200" decel="50000" autoRev="1" fill="hold">
                                          <p:stCondLst>
                                            <p:cond delay="600"/>
                                          </p:stCondLst>
                                        </p:cTn>
                                        <p:tgtEl>
                                          <p:spTgt spid="17"/>
                                        </p:tgtEl>
                                        <p:attrNameLst>
                                          <p:attrName>xshear</p:attrName>
                                        </p:attrNameLst>
                                      </p:cBhvr>
                                    </p:anim>
                                    <p:animScale>
                                      <p:cBhvr>
                                        <p:cTn id="54" dur="200" decel="100000" autoRev="1" fill="hold">
                                          <p:stCondLst>
                                            <p:cond delay="600"/>
                                          </p:stCondLst>
                                        </p:cTn>
                                        <p:tgtEl>
                                          <p:spTgt spid="17"/>
                                        </p:tgtEl>
                                      </p:cBhvr>
                                      <p:from x="100000" y="100000"/>
                                      <p:to x="80000" y="100000"/>
                                    </p:animScale>
                                    <p:anim by="(#ppt_h/3+#ppt_w*0.1)" calcmode="lin" valueType="num">
                                      <p:cBhvr additive="sum">
                                        <p:cTn id="55" dur="200" decel="100000" autoRev="1" fill="hold">
                                          <p:stCondLst>
                                            <p:cond delay="600"/>
                                          </p:stCondLst>
                                        </p:cTn>
                                        <p:tgtEl>
                                          <p:spTgt spid="17"/>
                                        </p:tgtEl>
                                        <p:attrNameLst>
                                          <p:attrName>ppt_x</p:attrName>
                                        </p:attrNameLst>
                                      </p:cBhvr>
                                    </p:anim>
                                  </p:childTnLst>
                                </p:cTn>
                              </p:par>
                              <p:par>
                                <p:cTn id="56" presetID="34" presetClass="entr" presetSubtype="0" fill="hold" nodeType="withEffect">
                                  <p:stCondLst>
                                    <p:cond delay="0"/>
                                  </p:stCondLst>
                                  <p:childTnLst>
                                    <p:set>
                                      <p:cBhvr>
                                        <p:cTn id="57" dur="1" fill="hold">
                                          <p:stCondLst>
                                            <p:cond delay="0"/>
                                          </p:stCondLst>
                                        </p:cTn>
                                        <p:tgtEl>
                                          <p:spTgt spid="24"/>
                                        </p:tgtEl>
                                        <p:attrNameLst>
                                          <p:attrName>style.visibility</p:attrName>
                                        </p:attrNameLst>
                                      </p:cBhvr>
                                      <p:to>
                                        <p:strVal val="visible"/>
                                      </p:to>
                                    </p:set>
                                    <p:anim from="(-#ppt_w/2)" to="(#ppt_x)" calcmode="lin" valueType="num">
                                      <p:cBhvr>
                                        <p:cTn id="58" dur="600" fill="hold">
                                          <p:stCondLst>
                                            <p:cond delay="0"/>
                                          </p:stCondLst>
                                        </p:cTn>
                                        <p:tgtEl>
                                          <p:spTgt spid="24"/>
                                        </p:tgtEl>
                                        <p:attrNameLst>
                                          <p:attrName>ppt_x</p:attrName>
                                        </p:attrNameLst>
                                      </p:cBhvr>
                                    </p:anim>
                                    <p:anim from="0" to="-1.0" calcmode="lin" valueType="num">
                                      <p:cBhvr>
                                        <p:cTn id="59" dur="200" decel="50000" autoRev="1" fill="hold">
                                          <p:stCondLst>
                                            <p:cond delay="600"/>
                                          </p:stCondLst>
                                        </p:cTn>
                                        <p:tgtEl>
                                          <p:spTgt spid="24"/>
                                        </p:tgtEl>
                                        <p:attrNameLst>
                                          <p:attrName>xshear</p:attrName>
                                        </p:attrNameLst>
                                      </p:cBhvr>
                                    </p:anim>
                                    <p:animScale>
                                      <p:cBhvr>
                                        <p:cTn id="60" dur="200" decel="100000" autoRev="1" fill="hold">
                                          <p:stCondLst>
                                            <p:cond delay="600"/>
                                          </p:stCondLst>
                                        </p:cTn>
                                        <p:tgtEl>
                                          <p:spTgt spid="24"/>
                                        </p:tgtEl>
                                      </p:cBhvr>
                                      <p:from x="100000" y="100000"/>
                                      <p:to x="80000" y="100000"/>
                                    </p:animScale>
                                    <p:anim by="(#ppt_h/3+#ppt_w*0.1)" calcmode="lin" valueType="num">
                                      <p:cBhvr additive="sum">
                                        <p:cTn id="61" dur="200" decel="100000" autoRev="1" fill="hold">
                                          <p:stCondLst>
                                            <p:cond delay="600"/>
                                          </p:stCondLst>
                                        </p:cTn>
                                        <p:tgtEl>
                                          <p:spTgt spid="24"/>
                                        </p:tgtEl>
                                        <p:attrNameLst>
                                          <p:attrName>ppt_x</p:attrName>
                                        </p:attrNameLst>
                                      </p:cBhvr>
                                    </p:anim>
                                  </p:childTnLst>
                                </p:cTn>
                              </p:par>
                              <p:par>
                                <p:cTn id="62" presetID="34" presetClass="entr" presetSubtype="0" fill="hold" nodeType="withEffect">
                                  <p:stCondLst>
                                    <p:cond delay="0"/>
                                  </p:stCondLst>
                                  <p:childTnLst>
                                    <p:set>
                                      <p:cBhvr>
                                        <p:cTn id="63" dur="1" fill="hold">
                                          <p:stCondLst>
                                            <p:cond delay="0"/>
                                          </p:stCondLst>
                                        </p:cTn>
                                        <p:tgtEl>
                                          <p:spTgt spid="27"/>
                                        </p:tgtEl>
                                        <p:attrNameLst>
                                          <p:attrName>style.visibility</p:attrName>
                                        </p:attrNameLst>
                                      </p:cBhvr>
                                      <p:to>
                                        <p:strVal val="visible"/>
                                      </p:to>
                                    </p:set>
                                    <p:anim from="(-#ppt_w/2)" to="(#ppt_x)" calcmode="lin" valueType="num">
                                      <p:cBhvr>
                                        <p:cTn id="64" dur="600" fill="hold">
                                          <p:stCondLst>
                                            <p:cond delay="0"/>
                                          </p:stCondLst>
                                        </p:cTn>
                                        <p:tgtEl>
                                          <p:spTgt spid="27"/>
                                        </p:tgtEl>
                                        <p:attrNameLst>
                                          <p:attrName>ppt_x</p:attrName>
                                        </p:attrNameLst>
                                      </p:cBhvr>
                                    </p:anim>
                                    <p:anim from="0" to="-1.0" calcmode="lin" valueType="num">
                                      <p:cBhvr>
                                        <p:cTn id="65" dur="200" decel="50000" autoRev="1" fill="hold">
                                          <p:stCondLst>
                                            <p:cond delay="600"/>
                                          </p:stCondLst>
                                        </p:cTn>
                                        <p:tgtEl>
                                          <p:spTgt spid="27"/>
                                        </p:tgtEl>
                                        <p:attrNameLst>
                                          <p:attrName>xshear</p:attrName>
                                        </p:attrNameLst>
                                      </p:cBhvr>
                                    </p:anim>
                                    <p:animScale>
                                      <p:cBhvr>
                                        <p:cTn id="66" dur="200" decel="100000" autoRev="1" fill="hold">
                                          <p:stCondLst>
                                            <p:cond delay="600"/>
                                          </p:stCondLst>
                                        </p:cTn>
                                        <p:tgtEl>
                                          <p:spTgt spid="27"/>
                                        </p:tgtEl>
                                      </p:cBhvr>
                                      <p:from x="100000" y="100000"/>
                                      <p:to x="80000" y="100000"/>
                                    </p:animScale>
                                    <p:anim by="(#ppt_h/3+#ppt_w*0.1)" calcmode="lin" valueType="num">
                                      <p:cBhvr additive="sum">
                                        <p:cTn id="67" dur="200" decel="100000" autoRev="1" fill="hold">
                                          <p:stCondLst>
                                            <p:cond delay="600"/>
                                          </p:stCondLst>
                                        </p:cTn>
                                        <p:tgtEl>
                                          <p:spTgt spid="27"/>
                                        </p:tgtEl>
                                        <p:attrNameLst>
                                          <p:attrName>ppt_x</p:attrName>
                                        </p:attrNameLst>
                                      </p:cBhvr>
                                    </p:anim>
                                  </p:childTnLst>
                                </p:cTn>
                              </p:par>
                            </p:childTnLst>
                          </p:cTn>
                        </p:par>
                      </p:childTnLst>
                    </p:cTn>
                  </p:par>
                  <p:par>
                    <p:cTn id="68" fill="hold">
                      <p:stCondLst>
                        <p:cond delay="indefinite"/>
                      </p:stCondLst>
                      <p:childTnLst>
                        <p:par>
                          <p:cTn id="69" fill="hold">
                            <p:stCondLst>
                              <p:cond delay="0"/>
                            </p:stCondLst>
                            <p:childTnLst>
                              <p:par>
                                <p:cTn id="70" presetID="27" presetClass="entr" presetSubtype="0" fill="hold" grpId="0" nodeType="clickEffect">
                                  <p:stCondLst>
                                    <p:cond delay="0"/>
                                  </p:stCondLst>
                                  <p:iterate type="lt">
                                    <p:tmPct val="50000"/>
                                  </p:iterate>
                                  <p:childTnLst>
                                    <p:set>
                                      <p:cBhvr>
                                        <p:cTn id="71" dur="1" fill="hold">
                                          <p:stCondLst>
                                            <p:cond delay="0"/>
                                          </p:stCondLst>
                                        </p:cTn>
                                        <p:tgtEl>
                                          <p:spTgt spid="11"/>
                                        </p:tgtEl>
                                        <p:attrNameLst>
                                          <p:attrName>style.visibility</p:attrName>
                                        </p:attrNameLst>
                                      </p:cBhvr>
                                      <p:to>
                                        <p:strVal val="visible"/>
                                      </p:to>
                                    </p:set>
                                    <p:anim calcmode="discrete" valueType="clr">
                                      <p:cBhvr override="childStyle">
                                        <p:cTn id="72" dur="80"/>
                                        <p:tgtEl>
                                          <p:spTgt spid="11"/>
                                        </p:tgtEl>
                                        <p:attrNameLst>
                                          <p:attrName>style.color</p:attrName>
                                        </p:attrNameLst>
                                      </p:cBhvr>
                                      <p:tavLst>
                                        <p:tav tm="0">
                                          <p:val>
                                            <p:clrVal>
                                              <a:schemeClr val="accent2"/>
                                            </p:clrVal>
                                          </p:val>
                                        </p:tav>
                                        <p:tav tm="50000">
                                          <p:val>
                                            <p:clrVal>
                                              <a:schemeClr val="hlink"/>
                                            </p:clrVal>
                                          </p:val>
                                        </p:tav>
                                      </p:tavLst>
                                    </p:anim>
                                    <p:anim calcmode="discrete" valueType="clr">
                                      <p:cBhvr>
                                        <p:cTn id="73" dur="80"/>
                                        <p:tgtEl>
                                          <p:spTgt spid="11"/>
                                        </p:tgtEl>
                                        <p:attrNameLst>
                                          <p:attrName>fillcolor</p:attrName>
                                        </p:attrNameLst>
                                      </p:cBhvr>
                                      <p:tavLst>
                                        <p:tav tm="0">
                                          <p:val>
                                            <p:clrVal>
                                              <a:schemeClr val="accent2"/>
                                            </p:clrVal>
                                          </p:val>
                                        </p:tav>
                                        <p:tav tm="50000">
                                          <p:val>
                                            <p:clrVal>
                                              <a:schemeClr val="hlink"/>
                                            </p:clrVal>
                                          </p:val>
                                        </p:tav>
                                      </p:tavLst>
                                    </p:anim>
                                    <p:set>
                                      <p:cBhvr>
                                        <p:cTn id="74" dur="80"/>
                                        <p:tgtEl>
                                          <p:spTgt spid="11"/>
                                        </p:tgtEl>
                                        <p:attrNameLst>
                                          <p:attrName>fill.type</p:attrName>
                                        </p:attrNameLst>
                                      </p:cBhvr>
                                      <p:to>
                                        <p:strVal val="solid"/>
                                      </p:to>
                                    </p:set>
                                  </p:childTnLst>
                                </p:cTn>
                              </p:par>
                            </p:childTnLst>
                          </p:cTn>
                        </p:par>
                      </p:childTnLst>
                    </p:cTn>
                  </p:par>
                  <p:par>
                    <p:cTn id="75" fill="hold">
                      <p:stCondLst>
                        <p:cond delay="indefinite"/>
                      </p:stCondLst>
                      <p:childTnLst>
                        <p:par>
                          <p:cTn id="76" fill="hold">
                            <p:stCondLst>
                              <p:cond delay="0"/>
                            </p:stCondLst>
                            <p:childTnLst>
                              <p:par>
                                <p:cTn id="77" presetID="56" presetClass="entr" presetSubtype="0" fill="hold" grpId="0" nodeType="clickEffect">
                                  <p:stCondLst>
                                    <p:cond delay="0"/>
                                  </p:stCondLst>
                                  <p:iterate type="lt">
                                    <p:tmPct val="10000"/>
                                  </p:iterate>
                                  <p:childTnLst>
                                    <p:set>
                                      <p:cBhvr>
                                        <p:cTn id="78" dur="1" fill="hold">
                                          <p:stCondLst>
                                            <p:cond delay="0"/>
                                          </p:stCondLst>
                                        </p:cTn>
                                        <p:tgtEl>
                                          <p:spTgt spid="7"/>
                                        </p:tgtEl>
                                        <p:attrNameLst>
                                          <p:attrName>style.visibility</p:attrName>
                                        </p:attrNameLst>
                                      </p:cBhvr>
                                      <p:to>
                                        <p:strVal val="visible"/>
                                      </p:to>
                                    </p:set>
                                    <p:anim by="(-#ppt_w*2)" calcmode="lin" valueType="num">
                                      <p:cBhvr rctx="PPT">
                                        <p:cTn id="79" dur="500" autoRev="1" fill="hold">
                                          <p:stCondLst>
                                            <p:cond delay="0"/>
                                          </p:stCondLst>
                                        </p:cTn>
                                        <p:tgtEl>
                                          <p:spTgt spid="7"/>
                                        </p:tgtEl>
                                        <p:attrNameLst>
                                          <p:attrName>ppt_w</p:attrName>
                                        </p:attrNameLst>
                                      </p:cBhvr>
                                    </p:anim>
                                    <p:anim by="(#ppt_w*0.50)" calcmode="lin" valueType="num">
                                      <p:cBhvr>
                                        <p:cTn id="80" dur="500" decel="50000" autoRev="1" fill="hold">
                                          <p:stCondLst>
                                            <p:cond delay="0"/>
                                          </p:stCondLst>
                                        </p:cTn>
                                        <p:tgtEl>
                                          <p:spTgt spid="7"/>
                                        </p:tgtEl>
                                        <p:attrNameLst>
                                          <p:attrName>ppt_x</p:attrName>
                                        </p:attrNameLst>
                                      </p:cBhvr>
                                    </p:anim>
                                    <p:anim from="(-#ppt_h/2)" to="(#ppt_y)" calcmode="lin" valueType="num">
                                      <p:cBhvr>
                                        <p:cTn id="81" dur="1000" fill="hold">
                                          <p:stCondLst>
                                            <p:cond delay="0"/>
                                          </p:stCondLst>
                                        </p:cTn>
                                        <p:tgtEl>
                                          <p:spTgt spid="7"/>
                                        </p:tgtEl>
                                        <p:attrNameLst>
                                          <p:attrName>ppt_y</p:attrName>
                                        </p:attrNameLst>
                                      </p:cBhvr>
                                    </p:anim>
                                    <p:animRot by="21600000">
                                      <p:cBhvr>
                                        <p:cTn id="82" dur="1000" fill="hold">
                                          <p:stCondLst>
                                            <p:cond delay="0"/>
                                          </p:stCondLst>
                                        </p:cTn>
                                        <p:tgtEl>
                                          <p:spTgt spid="7"/>
                                        </p:tgtEl>
                                        <p:attrNameLst>
                                          <p:attrName>r</p:attrName>
                                        </p:attrNameLst>
                                      </p:cBhvr>
                                    </p:animRot>
                                  </p:childTnLst>
                                </p:cTn>
                              </p:par>
                            </p:childTnLst>
                          </p:cTn>
                        </p:par>
                      </p:childTnLst>
                    </p:cTn>
                  </p:par>
                  <p:par>
                    <p:cTn id="83" fill="hold">
                      <p:stCondLst>
                        <p:cond delay="indefinite"/>
                      </p:stCondLst>
                      <p:childTnLst>
                        <p:par>
                          <p:cTn id="84" fill="hold">
                            <p:stCondLst>
                              <p:cond delay="0"/>
                            </p:stCondLst>
                            <p:childTnLst>
                              <p:par>
                                <p:cTn id="85" presetID="34" presetClass="entr" presetSubtype="0" fill="hold" nodeType="clickEffect">
                                  <p:stCondLst>
                                    <p:cond delay="0"/>
                                  </p:stCondLst>
                                  <p:childTnLst>
                                    <p:set>
                                      <p:cBhvr>
                                        <p:cTn id="86" dur="1" fill="hold">
                                          <p:stCondLst>
                                            <p:cond delay="0"/>
                                          </p:stCondLst>
                                        </p:cTn>
                                        <p:tgtEl>
                                          <p:spTgt spid="35"/>
                                        </p:tgtEl>
                                        <p:attrNameLst>
                                          <p:attrName>style.visibility</p:attrName>
                                        </p:attrNameLst>
                                      </p:cBhvr>
                                      <p:to>
                                        <p:strVal val="visible"/>
                                      </p:to>
                                    </p:set>
                                    <p:anim from="(-#ppt_w/2)" to="(#ppt_x)" calcmode="lin" valueType="num">
                                      <p:cBhvr>
                                        <p:cTn id="87" dur="600" fill="hold">
                                          <p:stCondLst>
                                            <p:cond delay="0"/>
                                          </p:stCondLst>
                                        </p:cTn>
                                        <p:tgtEl>
                                          <p:spTgt spid="35"/>
                                        </p:tgtEl>
                                        <p:attrNameLst>
                                          <p:attrName>ppt_x</p:attrName>
                                        </p:attrNameLst>
                                      </p:cBhvr>
                                    </p:anim>
                                    <p:anim from="0" to="-1.0" calcmode="lin" valueType="num">
                                      <p:cBhvr>
                                        <p:cTn id="88" dur="200" decel="50000" autoRev="1" fill="hold">
                                          <p:stCondLst>
                                            <p:cond delay="600"/>
                                          </p:stCondLst>
                                        </p:cTn>
                                        <p:tgtEl>
                                          <p:spTgt spid="35"/>
                                        </p:tgtEl>
                                        <p:attrNameLst>
                                          <p:attrName>xshear</p:attrName>
                                        </p:attrNameLst>
                                      </p:cBhvr>
                                    </p:anim>
                                    <p:animScale>
                                      <p:cBhvr>
                                        <p:cTn id="89" dur="200" decel="100000" autoRev="1" fill="hold">
                                          <p:stCondLst>
                                            <p:cond delay="600"/>
                                          </p:stCondLst>
                                        </p:cTn>
                                        <p:tgtEl>
                                          <p:spTgt spid="35"/>
                                        </p:tgtEl>
                                      </p:cBhvr>
                                      <p:from x="100000" y="100000"/>
                                      <p:to x="80000" y="100000"/>
                                    </p:animScale>
                                    <p:anim by="(#ppt_h/3+#ppt_w*0.1)" calcmode="lin" valueType="num">
                                      <p:cBhvr additive="sum">
                                        <p:cTn id="90" dur="200" decel="100000" autoRev="1" fill="hold">
                                          <p:stCondLst>
                                            <p:cond delay="600"/>
                                          </p:stCondLst>
                                        </p:cTn>
                                        <p:tgtEl>
                                          <p:spTgt spid="35"/>
                                        </p:tgtEl>
                                        <p:attrNameLst>
                                          <p:attrName>ppt_x</p:attrName>
                                        </p:attrNameLst>
                                      </p:cBhvr>
                                    </p:anim>
                                  </p:childTnLst>
                                </p:cTn>
                              </p:par>
                              <p:par>
                                <p:cTn id="91" presetID="34" presetClass="entr" presetSubtype="0" fill="hold" nodeType="withEffect">
                                  <p:stCondLst>
                                    <p:cond delay="0"/>
                                  </p:stCondLst>
                                  <p:childTnLst>
                                    <p:set>
                                      <p:cBhvr>
                                        <p:cTn id="92" dur="1" fill="hold">
                                          <p:stCondLst>
                                            <p:cond delay="0"/>
                                          </p:stCondLst>
                                        </p:cTn>
                                        <p:tgtEl>
                                          <p:spTgt spid="37"/>
                                        </p:tgtEl>
                                        <p:attrNameLst>
                                          <p:attrName>style.visibility</p:attrName>
                                        </p:attrNameLst>
                                      </p:cBhvr>
                                      <p:to>
                                        <p:strVal val="visible"/>
                                      </p:to>
                                    </p:set>
                                    <p:anim from="(-#ppt_w/2)" to="(#ppt_x)" calcmode="lin" valueType="num">
                                      <p:cBhvr>
                                        <p:cTn id="93" dur="600" fill="hold">
                                          <p:stCondLst>
                                            <p:cond delay="0"/>
                                          </p:stCondLst>
                                        </p:cTn>
                                        <p:tgtEl>
                                          <p:spTgt spid="37"/>
                                        </p:tgtEl>
                                        <p:attrNameLst>
                                          <p:attrName>ppt_x</p:attrName>
                                        </p:attrNameLst>
                                      </p:cBhvr>
                                    </p:anim>
                                    <p:anim from="0" to="-1.0" calcmode="lin" valueType="num">
                                      <p:cBhvr>
                                        <p:cTn id="94" dur="200" decel="50000" autoRev="1" fill="hold">
                                          <p:stCondLst>
                                            <p:cond delay="600"/>
                                          </p:stCondLst>
                                        </p:cTn>
                                        <p:tgtEl>
                                          <p:spTgt spid="37"/>
                                        </p:tgtEl>
                                        <p:attrNameLst>
                                          <p:attrName>xshear</p:attrName>
                                        </p:attrNameLst>
                                      </p:cBhvr>
                                    </p:anim>
                                    <p:animScale>
                                      <p:cBhvr>
                                        <p:cTn id="95" dur="200" decel="100000" autoRev="1" fill="hold">
                                          <p:stCondLst>
                                            <p:cond delay="600"/>
                                          </p:stCondLst>
                                        </p:cTn>
                                        <p:tgtEl>
                                          <p:spTgt spid="37"/>
                                        </p:tgtEl>
                                      </p:cBhvr>
                                      <p:from x="100000" y="100000"/>
                                      <p:to x="80000" y="100000"/>
                                    </p:animScale>
                                    <p:anim by="(#ppt_h/3+#ppt_w*0.1)" calcmode="lin" valueType="num">
                                      <p:cBhvr additive="sum">
                                        <p:cTn id="96" dur="200" decel="100000" autoRev="1" fill="hold">
                                          <p:stCondLst>
                                            <p:cond delay="600"/>
                                          </p:stCondLst>
                                        </p:cTn>
                                        <p:tgtEl>
                                          <p:spTgt spid="37"/>
                                        </p:tgtEl>
                                        <p:attrNameLst>
                                          <p:attrName>ppt_x</p:attrName>
                                        </p:attrNameLst>
                                      </p:cBhvr>
                                    </p:anim>
                                  </p:childTnLst>
                                </p:cTn>
                              </p:par>
                              <p:par>
                                <p:cTn id="97" presetID="34" presetClass="entr" presetSubtype="0" fill="hold" nodeType="withEffect">
                                  <p:stCondLst>
                                    <p:cond delay="0"/>
                                  </p:stCondLst>
                                  <p:childTnLst>
                                    <p:set>
                                      <p:cBhvr>
                                        <p:cTn id="98" dur="1" fill="hold">
                                          <p:stCondLst>
                                            <p:cond delay="0"/>
                                          </p:stCondLst>
                                        </p:cTn>
                                        <p:tgtEl>
                                          <p:spTgt spid="39"/>
                                        </p:tgtEl>
                                        <p:attrNameLst>
                                          <p:attrName>style.visibility</p:attrName>
                                        </p:attrNameLst>
                                      </p:cBhvr>
                                      <p:to>
                                        <p:strVal val="visible"/>
                                      </p:to>
                                    </p:set>
                                    <p:anim from="(-#ppt_w/2)" to="(#ppt_x)" calcmode="lin" valueType="num">
                                      <p:cBhvr>
                                        <p:cTn id="99" dur="600" fill="hold">
                                          <p:stCondLst>
                                            <p:cond delay="0"/>
                                          </p:stCondLst>
                                        </p:cTn>
                                        <p:tgtEl>
                                          <p:spTgt spid="39"/>
                                        </p:tgtEl>
                                        <p:attrNameLst>
                                          <p:attrName>ppt_x</p:attrName>
                                        </p:attrNameLst>
                                      </p:cBhvr>
                                    </p:anim>
                                    <p:anim from="0" to="-1.0" calcmode="lin" valueType="num">
                                      <p:cBhvr>
                                        <p:cTn id="100" dur="200" decel="50000" autoRev="1" fill="hold">
                                          <p:stCondLst>
                                            <p:cond delay="600"/>
                                          </p:stCondLst>
                                        </p:cTn>
                                        <p:tgtEl>
                                          <p:spTgt spid="39"/>
                                        </p:tgtEl>
                                        <p:attrNameLst>
                                          <p:attrName>xshear</p:attrName>
                                        </p:attrNameLst>
                                      </p:cBhvr>
                                    </p:anim>
                                    <p:animScale>
                                      <p:cBhvr>
                                        <p:cTn id="101" dur="200" decel="100000" autoRev="1" fill="hold">
                                          <p:stCondLst>
                                            <p:cond delay="600"/>
                                          </p:stCondLst>
                                        </p:cTn>
                                        <p:tgtEl>
                                          <p:spTgt spid="39"/>
                                        </p:tgtEl>
                                      </p:cBhvr>
                                      <p:from x="100000" y="100000"/>
                                      <p:to x="80000" y="100000"/>
                                    </p:animScale>
                                    <p:anim by="(#ppt_h/3+#ppt_w*0.1)" calcmode="lin" valueType="num">
                                      <p:cBhvr additive="sum">
                                        <p:cTn id="102" dur="200" decel="100000" autoRev="1" fill="hold">
                                          <p:stCondLst>
                                            <p:cond delay="600"/>
                                          </p:stCondLst>
                                        </p:cTn>
                                        <p:tgtEl>
                                          <p:spTgt spid="39"/>
                                        </p:tgtEl>
                                        <p:attrNameLst>
                                          <p:attrName>ppt_x</p:attrName>
                                        </p:attrNameLst>
                                      </p:cBhvr>
                                    </p:anim>
                                  </p:childTnLst>
                                </p:cTn>
                              </p:par>
                              <p:par>
                                <p:cTn id="103" presetID="34" presetClass="entr" presetSubtype="0" fill="hold" grpId="0" nodeType="withEffect">
                                  <p:stCondLst>
                                    <p:cond delay="0"/>
                                  </p:stCondLst>
                                  <p:childTnLst>
                                    <p:set>
                                      <p:cBhvr>
                                        <p:cTn id="104" dur="1" fill="hold">
                                          <p:stCondLst>
                                            <p:cond delay="0"/>
                                          </p:stCondLst>
                                        </p:cTn>
                                        <p:tgtEl>
                                          <p:spTgt spid="31"/>
                                        </p:tgtEl>
                                        <p:attrNameLst>
                                          <p:attrName>style.visibility</p:attrName>
                                        </p:attrNameLst>
                                      </p:cBhvr>
                                      <p:to>
                                        <p:strVal val="visible"/>
                                      </p:to>
                                    </p:set>
                                    <p:anim from="(-#ppt_w/2)" to="(#ppt_x)" calcmode="lin" valueType="num">
                                      <p:cBhvr>
                                        <p:cTn id="105" dur="600" fill="hold">
                                          <p:stCondLst>
                                            <p:cond delay="0"/>
                                          </p:stCondLst>
                                        </p:cTn>
                                        <p:tgtEl>
                                          <p:spTgt spid="31"/>
                                        </p:tgtEl>
                                        <p:attrNameLst>
                                          <p:attrName>ppt_x</p:attrName>
                                        </p:attrNameLst>
                                      </p:cBhvr>
                                    </p:anim>
                                    <p:anim from="0" to="-1.0" calcmode="lin" valueType="num">
                                      <p:cBhvr>
                                        <p:cTn id="106" dur="200" decel="50000" autoRev="1" fill="hold">
                                          <p:stCondLst>
                                            <p:cond delay="600"/>
                                          </p:stCondLst>
                                        </p:cTn>
                                        <p:tgtEl>
                                          <p:spTgt spid="31"/>
                                        </p:tgtEl>
                                        <p:attrNameLst>
                                          <p:attrName>xshear</p:attrName>
                                        </p:attrNameLst>
                                      </p:cBhvr>
                                    </p:anim>
                                    <p:animScale>
                                      <p:cBhvr>
                                        <p:cTn id="107" dur="200" decel="100000" autoRev="1" fill="hold">
                                          <p:stCondLst>
                                            <p:cond delay="600"/>
                                          </p:stCondLst>
                                        </p:cTn>
                                        <p:tgtEl>
                                          <p:spTgt spid="31"/>
                                        </p:tgtEl>
                                      </p:cBhvr>
                                      <p:from x="100000" y="100000"/>
                                      <p:to x="80000" y="100000"/>
                                    </p:animScale>
                                    <p:anim by="(#ppt_h/3+#ppt_w*0.1)" calcmode="lin" valueType="num">
                                      <p:cBhvr additive="sum">
                                        <p:cTn id="108" dur="200" decel="100000" autoRev="1" fill="hold">
                                          <p:stCondLst>
                                            <p:cond delay="600"/>
                                          </p:stCondLst>
                                        </p:cTn>
                                        <p:tgtEl>
                                          <p:spTgt spid="31"/>
                                        </p:tgtEl>
                                        <p:attrNameLst>
                                          <p:attrName>ppt_x</p:attrName>
                                        </p:attrNameLst>
                                      </p:cBhvr>
                                    </p:anim>
                                  </p:childTnLst>
                                </p:cTn>
                              </p:par>
                              <p:par>
                                <p:cTn id="109" presetID="34" presetClass="entr" presetSubtype="0" fill="hold" nodeType="withEffect">
                                  <p:stCondLst>
                                    <p:cond delay="0"/>
                                  </p:stCondLst>
                                  <p:childTnLst>
                                    <p:set>
                                      <p:cBhvr>
                                        <p:cTn id="110" dur="1" fill="hold">
                                          <p:stCondLst>
                                            <p:cond delay="0"/>
                                          </p:stCondLst>
                                        </p:cTn>
                                        <p:tgtEl>
                                          <p:spTgt spid="43"/>
                                        </p:tgtEl>
                                        <p:attrNameLst>
                                          <p:attrName>style.visibility</p:attrName>
                                        </p:attrNameLst>
                                      </p:cBhvr>
                                      <p:to>
                                        <p:strVal val="visible"/>
                                      </p:to>
                                    </p:set>
                                    <p:anim from="(-#ppt_w/2)" to="(#ppt_x)" calcmode="lin" valueType="num">
                                      <p:cBhvr>
                                        <p:cTn id="111" dur="600" fill="hold">
                                          <p:stCondLst>
                                            <p:cond delay="0"/>
                                          </p:stCondLst>
                                        </p:cTn>
                                        <p:tgtEl>
                                          <p:spTgt spid="43"/>
                                        </p:tgtEl>
                                        <p:attrNameLst>
                                          <p:attrName>ppt_x</p:attrName>
                                        </p:attrNameLst>
                                      </p:cBhvr>
                                    </p:anim>
                                    <p:anim from="0" to="-1.0" calcmode="lin" valueType="num">
                                      <p:cBhvr>
                                        <p:cTn id="112" dur="200" decel="50000" autoRev="1" fill="hold">
                                          <p:stCondLst>
                                            <p:cond delay="600"/>
                                          </p:stCondLst>
                                        </p:cTn>
                                        <p:tgtEl>
                                          <p:spTgt spid="43"/>
                                        </p:tgtEl>
                                        <p:attrNameLst>
                                          <p:attrName>xshear</p:attrName>
                                        </p:attrNameLst>
                                      </p:cBhvr>
                                    </p:anim>
                                    <p:animScale>
                                      <p:cBhvr>
                                        <p:cTn id="113" dur="200" decel="100000" autoRev="1" fill="hold">
                                          <p:stCondLst>
                                            <p:cond delay="600"/>
                                          </p:stCondLst>
                                        </p:cTn>
                                        <p:tgtEl>
                                          <p:spTgt spid="43"/>
                                        </p:tgtEl>
                                      </p:cBhvr>
                                      <p:from x="100000" y="100000"/>
                                      <p:to x="80000" y="100000"/>
                                    </p:animScale>
                                    <p:anim by="(#ppt_h/3+#ppt_w*0.1)" calcmode="lin" valueType="num">
                                      <p:cBhvr additive="sum">
                                        <p:cTn id="114" dur="200" decel="100000" autoRev="1" fill="hold">
                                          <p:stCondLst>
                                            <p:cond delay="600"/>
                                          </p:stCondLst>
                                        </p:cTn>
                                        <p:tgtEl>
                                          <p:spTgt spid="43"/>
                                        </p:tgtEl>
                                        <p:attrNameLst>
                                          <p:attrName>ppt_x</p:attrName>
                                        </p:attrNameLst>
                                      </p:cBhvr>
                                    </p:anim>
                                  </p:childTnLst>
                                </p:cTn>
                              </p:par>
                            </p:childTnLst>
                          </p:cTn>
                        </p:par>
                      </p:childTnLst>
                    </p:cTn>
                  </p:par>
                  <p:par>
                    <p:cTn id="115" fill="hold">
                      <p:stCondLst>
                        <p:cond delay="indefinite"/>
                      </p:stCondLst>
                      <p:childTnLst>
                        <p:par>
                          <p:cTn id="116" fill="hold">
                            <p:stCondLst>
                              <p:cond delay="0"/>
                            </p:stCondLst>
                            <p:childTnLst>
                              <p:par>
                                <p:cTn id="117" presetID="56" presetClass="entr" presetSubtype="0" fill="hold" grpId="0" nodeType="clickEffect">
                                  <p:stCondLst>
                                    <p:cond delay="0"/>
                                  </p:stCondLst>
                                  <p:iterate type="lt">
                                    <p:tmPct val="10000"/>
                                  </p:iterate>
                                  <p:childTnLst>
                                    <p:set>
                                      <p:cBhvr>
                                        <p:cTn id="118" dur="1" fill="hold">
                                          <p:stCondLst>
                                            <p:cond delay="0"/>
                                          </p:stCondLst>
                                        </p:cTn>
                                        <p:tgtEl>
                                          <p:spTgt spid="8"/>
                                        </p:tgtEl>
                                        <p:attrNameLst>
                                          <p:attrName>style.visibility</p:attrName>
                                        </p:attrNameLst>
                                      </p:cBhvr>
                                      <p:to>
                                        <p:strVal val="visible"/>
                                      </p:to>
                                    </p:set>
                                    <p:anim by="(-#ppt_w*2)" calcmode="lin" valueType="num">
                                      <p:cBhvr rctx="PPT">
                                        <p:cTn id="119" dur="500" autoRev="1" fill="hold">
                                          <p:stCondLst>
                                            <p:cond delay="0"/>
                                          </p:stCondLst>
                                        </p:cTn>
                                        <p:tgtEl>
                                          <p:spTgt spid="8"/>
                                        </p:tgtEl>
                                        <p:attrNameLst>
                                          <p:attrName>ppt_w</p:attrName>
                                        </p:attrNameLst>
                                      </p:cBhvr>
                                    </p:anim>
                                    <p:anim by="(#ppt_w*0.50)" calcmode="lin" valueType="num">
                                      <p:cBhvr>
                                        <p:cTn id="120" dur="500" decel="50000" autoRev="1" fill="hold">
                                          <p:stCondLst>
                                            <p:cond delay="0"/>
                                          </p:stCondLst>
                                        </p:cTn>
                                        <p:tgtEl>
                                          <p:spTgt spid="8"/>
                                        </p:tgtEl>
                                        <p:attrNameLst>
                                          <p:attrName>ppt_x</p:attrName>
                                        </p:attrNameLst>
                                      </p:cBhvr>
                                    </p:anim>
                                    <p:anim from="(-#ppt_h/2)" to="(#ppt_y)" calcmode="lin" valueType="num">
                                      <p:cBhvr>
                                        <p:cTn id="121" dur="1000" fill="hold">
                                          <p:stCondLst>
                                            <p:cond delay="0"/>
                                          </p:stCondLst>
                                        </p:cTn>
                                        <p:tgtEl>
                                          <p:spTgt spid="8"/>
                                        </p:tgtEl>
                                        <p:attrNameLst>
                                          <p:attrName>ppt_y</p:attrName>
                                        </p:attrNameLst>
                                      </p:cBhvr>
                                    </p:anim>
                                    <p:animRot by="21600000">
                                      <p:cBhvr>
                                        <p:cTn id="122" dur="1000" fill="hold">
                                          <p:stCondLst>
                                            <p:cond delay="0"/>
                                          </p:stCondLst>
                                        </p:cTn>
                                        <p:tgtEl>
                                          <p:spTgt spid="8"/>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7" grpId="0" animBg="1"/>
      <p:bldP spid="8" grpId="0" animBg="1"/>
      <p:bldP spid="9" grpId="0"/>
      <p:bldP spid="10" grpId="0"/>
      <p:bldP spid="11" grpId="0"/>
      <p:bldP spid="3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819</TotalTime>
  <Words>893</Words>
  <Application>Microsoft Office PowerPoint</Application>
  <PresentationFormat>عرض على الشاشة (3:4)‏</PresentationFormat>
  <Paragraphs>129</Paragraphs>
  <Slides>19</Slides>
  <Notes>0</Notes>
  <HiddenSlides>0</HiddenSlides>
  <MMClips>0</MMClips>
  <ScaleCrop>false</ScaleCrop>
  <HeadingPairs>
    <vt:vector size="4" baseType="variant">
      <vt:variant>
        <vt:lpstr>نسق</vt:lpstr>
      </vt:variant>
      <vt:variant>
        <vt:i4>1</vt:i4>
      </vt:variant>
      <vt:variant>
        <vt:lpstr>عناوين الشرائح</vt:lpstr>
      </vt:variant>
      <vt:variant>
        <vt:i4>19</vt:i4>
      </vt:variant>
    </vt:vector>
  </HeadingPairs>
  <TitlesOfParts>
    <vt:vector size="20" baseType="lpstr">
      <vt:lpstr>تدفق</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29-8-2010</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Millennium</dc:creator>
  <cp:lastModifiedBy>muayyad</cp:lastModifiedBy>
  <cp:revision>83</cp:revision>
  <dcterms:created xsi:type="dcterms:W3CDTF">2011-04-08T08:42:43Z</dcterms:created>
  <dcterms:modified xsi:type="dcterms:W3CDTF">2011-06-08T17:28:56Z</dcterms:modified>
</cp:coreProperties>
</file>